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 id="2147483671" r:id="rId2"/>
    <p:sldMasterId id="2147483683" r:id="rId3"/>
  </p:sldMasterIdLst>
  <p:notesMasterIdLst>
    <p:notesMasterId r:id="rId26"/>
  </p:notesMasterIdLst>
  <p:sldIdLst>
    <p:sldId id="259" r:id="rId4"/>
    <p:sldId id="262" r:id="rId5"/>
    <p:sldId id="265" r:id="rId6"/>
    <p:sldId id="268" r:id="rId7"/>
    <p:sldId id="271" r:id="rId8"/>
    <p:sldId id="274" r:id="rId9"/>
    <p:sldId id="280" r:id="rId10"/>
    <p:sldId id="283" r:id="rId11"/>
    <p:sldId id="289" r:id="rId12"/>
    <p:sldId id="292" r:id="rId13"/>
    <p:sldId id="295" r:id="rId14"/>
    <p:sldId id="258" r:id="rId15"/>
    <p:sldId id="298" r:id="rId16"/>
    <p:sldId id="304" r:id="rId17"/>
    <p:sldId id="545" r:id="rId18"/>
    <p:sldId id="310" r:id="rId19"/>
    <p:sldId id="313" r:id="rId20"/>
    <p:sldId id="316" r:id="rId21"/>
    <p:sldId id="319" r:id="rId22"/>
    <p:sldId id="328" r:id="rId23"/>
    <p:sldId id="546" r:id="rId24"/>
    <p:sldId id="355" r:id="rId25"/>
  </p:sldIdLst>
  <p:sldSz cx="9144000" cy="5143500" type="screen16x9"/>
  <p:notesSz cx="6858000" cy="9144000"/>
  <p:embeddedFontLst>
    <p:embeddedFont>
      <p:font typeface="Calibri" panose="020F0502020204030204" pitchFamily="34" charset="0"/>
      <p:regular r:id="rId27"/>
      <p:bold r:id="rId28"/>
      <p:italic r:id="rId29"/>
      <p:boldItalic r:id="rId30"/>
    </p:embeddedFont>
    <p:embeddedFont>
      <p:font typeface="Dosis" pitchFamily="2" charset="77"/>
      <p:regular r:id="rId31"/>
      <p:bold r:id="rId32"/>
    </p:embeddedFont>
    <p:embeddedFont>
      <p:font typeface="Montserrat" pitchFamily="2" charset="77"/>
      <p:regular r:id="rId33"/>
      <p:bold r:id="rId34"/>
      <p:italic r:id="rId35"/>
      <p:boldItalic r:id="rId36"/>
    </p:embeddedFont>
    <p:embeddedFont>
      <p:font typeface="Nunito" pitchFamily="2" charset="77"/>
      <p:regular r:id="rId37"/>
      <p:bold r:id="rId38"/>
      <p:italic r:id="rId39"/>
      <p:boldItalic r:id="rId40"/>
    </p:embeddedFont>
    <p:embeddedFont>
      <p:font typeface="Poppins Medium" panose="020B0604020202020204" pitchFamily="34" charset="0"/>
      <p:regular r:id="rId41"/>
      <p:italic r:id="rId42"/>
    </p:embeddedFont>
    <p:embeddedFont>
      <p:font typeface="Roboto" panose="02000000000000000000" pitchFamily="2" charset="0"/>
      <p:regular r:id="rId43"/>
      <p:bold r:id="rId44"/>
      <p:italic r:id="rId45"/>
      <p:boldItalic r:id="rId46"/>
    </p:embeddedFont>
  </p:embeddedFontLst>
  <p:custDataLst>
    <p:tags r:id="rId47"/>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451"/>
    <p:restoredTop sz="0"/>
  </p:normalViewPr>
  <p:slideViewPr>
    <p:cSldViewPr>
      <p:cViewPr>
        <p:scale>
          <a:sx n="145" d="100"/>
          <a:sy n="145" d="100"/>
        </p:scale>
        <p:origin x="896" y="144"/>
      </p:cViewPr>
      <p:guideLst/>
    </p:cSldViewPr>
  </p:slideViewPr>
  <p:notesTextViewPr>
    <p:cViewPr>
      <p:scale>
        <a:sx n="1" d="1"/>
        <a:sy n="1" d="1"/>
      </p:scale>
      <p:origin x="0" y="0"/>
    </p:cViewPr>
  </p:notesTextViewPr>
  <p:notesViewPr>
    <p:cSldViewPr>
      <p:cViewPr>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notesMaster" Target="notesMasters/notesMaster1.xml"/><Relationship Id="rId39" Type="http://schemas.openxmlformats.org/officeDocument/2006/relationships/font" Target="fonts/font13.fntdata"/><Relationship Id="rId21" Type="http://schemas.openxmlformats.org/officeDocument/2006/relationships/slide" Target="slides/slide18.xml"/><Relationship Id="rId34" Type="http://schemas.openxmlformats.org/officeDocument/2006/relationships/font" Target="fonts/font8.fntdata"/><Relationship Id="rId42" Type="http://schemas.openxmlformats.org/officeDocument/2006/relationships/font" Target="fonts/font16.fntdata"/><Relationship Id="rId47" Type="http://schemas.openxmlformats.org/officeDocument/2006/relationships/tags" Target="tags/tag1.xml"/><Relationship Id="rId50" Type="http://schemas.openxmlformats.org/officeDocument/2006/relationships/theme" Target="theme/theme1.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font" Target="fonts/font3.fntdata"/><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font" Target="fonts/font6.fntdata"/><Relationship Id="rId37" Type="http://schemas.openxmlformats.org/officeDocument/2006/relationships/font" Target="fonts/font11.fntdata"/><Relationship Id="rId40" Type="http://schemas.openxmlformats.org/officeDocument/2006/relationships/font" Target="fonts/font14.fntdata"/><Relationship Id="rId45" Type="http://schemas.openxmlformats.org/officeDocument/2006/relationships/font" Target="fonts/font19.fntdata"/><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font" Target="fonts/font2.fntdata"/><Relationship Id="rId36" Type="http://schemas.openxmlformats.org/officeDocument/2006/relationships/font" Target="fonts/font10.fntdata"/><Relationship Id="rId49" Type="http://schemas.openxmlformats.org/officeDocument/2006/relationships/viewProps" Target="viewProp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font" Target="fonts/font5.fntdata"/><Relationship Id="rId44" Type="http://schemas.openxmlformats.org/officeDocument/2006/relationships/font" Target="fonts/font18.fntdata"/><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font" Target="fonts/font9.fntdata"/><Relationship Id="rId43" Type="http://schemas.openxmlformats.org/officeDocument/2006/relationships/font" Target="fonts/font17.fntdata"/><Relationship Id="rId48" Type="http://schemas.openxmlformats.org/officeDocument/2006/relationships/presProps" Target="presProps.xml"/><Relationship Id="rId8" Type="http://schemas.openxmlformats.org/officeDocument/2006/relationships/slide" Target="slides/slide5.xml"/><Relationship Id="rId51"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font" Target="fonts/font7.fntdata"/><Relationship Id="rId38" Type="http://schemas.openxmlformats.org/officeDocument/2006/relationships/font" Target="fonts/font12.fntdata"/><Relationship Id="rId46" Type="http://schemas.openxmlformats.org/officeDocument/2006/relationships/font" Target="fonts/font20.fntdata"/><Relationship Id="rId20" Type="http://schemas.openxmlformats.org/officeDocument/2006/relationships/slide" Target="slides/slide17.xml"/><Relationship Id="rId41" Type="http://schemas.openxmlformats.org/officeDocument/2006/relationships/font" Target="fonts/font15.fntdata"/><Relationship Id="rId1" Type="http://schemas.openxmlformats.org/officeDocument/2006/relationships/slideMaster" Target="slideMasters/slideMaster1.xml"/><Relationship Id="rId6"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19999" h="119999"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ct val="0"/>
              </a:spcBef>
              <a:spcAft>
                <a:spcPct val="0"/>
              </a:spcAft>
              <a:buSzPts val="1100"/>
              <a:buChar char="●"/>
              <a:defRPr sz="1100"/>
            </a:lvl1pPr>
            <a:lvl2pPr marL="914400" lvl="1" indent="-298450">
              <a:spcBef>
                <a:spcPct val="0"/>
              </a:spcBef>
              <a:spcAft>
                <a:spcPct val="0"/>
              </a:spcAft>
              <a:buSzPts val="1100"/>
              <a:buChar char="○"/>
              <a:defRPr sz="1100"/>
            </a:lvl2pPr>
            <a:lvl3pPr marL="1371600" lvl="2" indent="-298450">
              <a:spcBef>
                <a:spcPct val="0"/>
              </a:spcBef>
              <a:spcAft>
                <a:spcPct val="0"/>
              </a:spcAft>
              <a:buSzPts val="1100"/>
              <a:buChar char="■"/>
              <a:defRPr sz="1100"/>
            </a:lvl3pPr>
            <a:lvl4pPr marL="1828800" lvl="3" indent="-298450">
              <a:spcBef>
                <a:spcPct val="0"/>
              </a:spcBef>
              <a:spcAft>
                <a:spcPct val="0"/>
              </a:spcAft>
              <a:buSzPts val="1100"/>
              <a:buChar char="●"/>
              <a:defRPr sz="1100"/>
            </a:lvl4pPr>
            <a:lvl5pPr marL="2286000" lvl="4" indent="-298450">
              <a:spcBef>
                <a:spcPct val="0"/>
              </a:spcBef>
              <a:spcAft>
                <a:spcPct val="0"/>
              </a:spcAft>
              <a:buSzPts val="1100"/>
              <a:buChar char="○"/>
              <a:defRPr sz="1100"/>
            </a:lvl5pPr>
            <a:lvl6pPr marL="2743200" lvl="5" indent="-298450">
              <a:spcBef>
                <a:spcPct val="0"/>
              </a:spcBef>
              <a:spcAft>
                <a:spcPct val="0"/>
              </a:spcAft>
              <a:buSzPts val="1100"/>
              <a:buChar char="■"/>
              <a:defRPr sz="1100"/>
            </a:lvl6pPr>
            <a:lvl7pPr marL="3200400" lvl="6" indent="-298450">
              <a:spcBef>
                <a:spcPct val="0"/>
              </a:spcBef>
              <a:spcAft>
                <a:spcPct val="0"/>
              </a:spcAft>
              <a:buSzPts val="1100"/>
              <a:buChar char="●"/>
              <a:defRPr sz="1100"/>
            </a:lvl7pPr>
            <a:lvl8pPr marL="3657600" lvl="7" indent="-298450">
              <a:spcBef>
                <a:spcPct val="0"/>
              </a:spcBef>
              <a:spcAft>
                <a:spcPct val="0"/>
              </a:spcAft>
              <a:buSzPts val="1100"/>
              <a:buChar char="○"/>
              <a:defRPr sz="1100"/>
            </a:lvl8pPr>
            <a:lvl9pPr marL="4114800" lvl="8" indent="-298450">
              <a:spcBef>
                <a:spcPct val="0"/>
              </a:spcBef>
              <a:spcAft>
                <a:spcPct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f84eb88aa7_0_0:notes"/>
          <p:cNvSpPr>
            <a:spLocks noGrp="1" noRot="1" noChangeAspect="1"/>
          </p:cNvSpPr>
          <p:nvPr>
            <p:ph type="sldImg" idx="2"/>
          </p:nvPr>
        </p:nvSpPr>
        <p:spPr>
          <a:xfrm>
            <a:off x="381000" y="685800"/>
            <a:ext cx="6096000" cy="3429000"/>
          </a:xfrm>
          <a:custGeom>
            <a:avLst/>
            <a:gdLst/>
            <a:ahLst/>
            <a:cxnLst/>
            <a:rect l="l" t="t" r="r" b="b"/>
            <a:pathLst>
              <a:path w="119999" h="119999" extrusionOk="0">
                <a:moveTo>
                  <a:pt x="0" y="0"/>
                </a:moveTo>
                <a:lnTo>
                  <a:pt x="120000" y="0"/>
                </a:lnTo>
                <a:lnTo>
                  <a:pt x="120000" y="120000"/>
                </a:lnTo>
                <a:lnTo>
                  <a:pt x="0" y="120000"/>
                </a:lnTo>
                <a:close/>
              </a:path>
            </a:pathLst>
          </a:custGeom>
        </p:spPr>
      </p:sp>
      <p:sp>
        <p:nvSpPr>
          <p:cNvPr id="97" name="Google Shape;97;gf84eb88aa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ct val="0"/>
              </a:spcBef>
              <a:spcAft>
                <a:spcPct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9baabb656_0_0:notes"/>
          <p:cNvSpPr>
            <a:spLocks noGrp="1" noRot="1" noChangeAspect="1"/>
          </p:cNvSpPr>
          <p:nvPr>
            <p:ph type="sldImg" idx="2"/>
          </p:nvPr>
        </p:nvSpPr>
        <p:spPr>
          <a:xfrm>
            <a:off x="381000" y="685800"/>
            <a:ext cx="6096000" cy="3429000"/>
          </a:xfrm>
          <a:custGeom>
            <a:avLst/>
            <a:gdLst/>
            <a:ahLst/>
            <a:cxnLst/>
            <a:rect l="l" t="t" r="r" b="b"/>
            <a:pathLst>
              <a:path w="119999" h="119999" extrusionOk="0">
                <a:moveTo>
                  <a:pt x="0" y="0"/>
                </a:moveTo>
                <a:lnTo>
                  <a:pt x="120000" y="0"/>
                </a:lnTo>
                <a:lnTo>
                  <a:pt x="120000" y="120000"/>
                </a:lnTo>
                <a:lnTo>
                  <a:pt x="0" y="120000"/>
                </a:lnTo>
                <a:close/>
              </a:path>
            </a:pathLst>
          </a:custGeom>
        </p:spPr>
      </p:sp>
      <p:sp>
        <p:nvSpPr>
          <p:cNvPr id="52" name="Google Shape;52;g109baabb65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ct val="0"/>
              </a:spcBef>
              <a:spcAft>
                <a:spcPct val="0"/>
              </a:spcAft>
              <a:buNone/>
            </a:pPr>
            <a:endParaRPr/>
          </a:p>
        </p:txBody>
      </p:sp>
    </p:spTree>
    <p:extLst>
      <p:ext uri="{BB962C8B-B14F-4D97-AF65-F5344CB8AC3E}">
        <p14:creationId xmlns:p14="http://schemas.microsoft.com/office/powerpoint/2010/main" val="17203875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9baabb656_0_0:notes"/>
          <p:cNvSpPr>
            <a:spLocks noGrp="1" noRot="1" noChangeAspect="1"/>
          </p:cNvSpPr>
          <p:nvPr>
            <p:ph type="sldImg" idx="2"/>
          </p:nvPr>
        </p:nvSpPr>
        <p:spPr>
          <a:xfrm>
            <a:off x="381000" y="685800"/>
            <a:ext cx="6096000" cy="3429000"/>
          </a:xfrm>
          <a:custGeom>
            <a:avLst/>
            <a:gdLst/>
            <a:ahLst/>
            <a:cxnLst/>
            <a:rect l="l" t="t" r="r" b="b"/>
            <a:pathLst>
              <a:path w="119999" h="119999" extrusionOk="0">
                <a:moveTo>
                  <a:pt x="0" y="0"/>
                </a:moveTo>
                <a:lnTo>
                  <a:pt x="120000" y="0"/>
                </a:lnTo>
                <a:lnTo>
                  <a:pt x="120000" y="120000"/>
                </a:lnTo>
                <a:lnTo>
                  <a:pt x="0" y="120000"/>
                </a:lnTo>
                <a:close/>
              </a:path>
            </a:pathLst>
          </a:custGeom>
        </p:spPr>
      </p:sp>
      <p:sp>
        <p:nvSpPr>
          <p:cNvPr id="52" name="Google Shape;52;g109baabb65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ct val="0"/>
              </a:spcBef>
              <a:spcAft>
                <a:spcPct val="0"/>
              </a:spcAft>
              <a:buNone/>
            </a:pPr>
            <a:endParaRPr/>
          </a:p>
        </p:txBody>
      </p:sp>
    </p:spTree>
    <p:extLst>
      <p:ext uri="{BB962C8B-B14F-4D97-AF65-F5344CB8AC3E}">
        <p14:creationId xmlns:p14="http://schemas.microsoft.com/office/powerpoint/2010/main" val="25328462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1020355c431_0_3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1020355c431_0_3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19ac7da27a_0_0:notes"/>
          <p:cNvSpPr>
            <a:spLocks noGrp="1" noRot="1" noChangeAspect="1"/>
          </p:cNvSpPr>
          <p:nvPr>
            <p:ph type="sldImg" idx="2"/>
          </p:nvPr>
        </p:nvSpPr>
        <p:spPr>
          <a:xfrm>
            <a:off x="381000" y="685800"/>
            <a:ext cx="6096000" cy="3429000"/>
          </a:xfrm>
          <a:custGeom>
            <a:avLst/>
            <a:gdLst/>
            <a:ahLst/>
            <a:cxnLst/>
            <a:rect l="l" t="t" r="r" b="b"/>
            <a:pathLst>
              <a:path w="119999" h="119999" extrusionOk="0">
                <a:moveTo>
                  <a:pt x="0" y="0"/>
                </a:moveTo>
                <a:lnTo>
                  <a:pt x="120000" y="0"/>
                </a:lnTo>
                <a:lnTo>
                  <a:pt x="120000" y="120000"/>
                </a:lnTo>
                <a:lnTo>
                  <a:pt x="0" y="120000"/>
                </a:lnTo>
                <a:close/>
              </a:path>
            </a:pathLst>
          </a:custGeom>
        </p:spPr>
      </p:sp>
      <p:sp>
        <p:nvSpPr>
          <p:cNvPr id="52" name="Google Shape;52;g119ac7da27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ct val="0"/>
              </a:spcBef>
              <a:spcAft>
                <a:spcPct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19ac7da27a_0_0:notes"/>
          <p:cNvSpPr>
            <a:spLocks noGrp="1" noRot="1" noChangeAspect="1"/>
          </p:cNvSpPr>
          <p:nvPr>
            <p:ph type="sldImg" idx="2"/>
          </p:nvPr>
        </p:nvSpPr>
        <p:spPr>
          <a:xfrm>
            <a:off x="381000" y="685800"/>
            <a:ext cx="6096000" cy="3429000"/>
          </a:xfrm>
          <a:custGeom>
            <a:avLst/>
            <a:gdLst/>
            <a:ahLst/>
            <a:cxnLst/>
            <a:rect l="l" t="t" r="r" b="b"/>
            <a:pathLst>
              <a:path w="119999" h="119999" extrusionOk="0">
                <a:moveTo>
                  <a:pt x="0" y="0"/>
                </a:moveTo>
                <a:lnTo>
                  <a:pt x="120000" y="0"/>
                </a:lnTo>
                <a:lnTo>
                  <a:pt x="120000" y="120000"/>
                </a:lnTo>
                <a:lnTo>
                  <a:pt x="0" y="120000"/>
                </a:lnTo>
                <a:close/>
              </a:path>
            </a:pathLst>
          </a:custGeom>
        </p:spPr>
      </p:sp>
      <p:sp>
        <p:nvSpPr>
          <p:cNvPr id="52" name="Google Shape;52;g119ac7da27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ct val="0"/>
              </a:spcBef>
              <a:spcAft>
                <a:spcPct val="0"/>
              </a:spcAft>
              <a:buNone/>
            </a:pPr>
            <a:endParaRPr dirty="0"/>
          </a:p>
        </p:txBody>
      </p:sp>
    </p:spTree>
    <p:extLst>
      <p:ext uri="{BB962C8B-B14F-4D97-AF65-F5344CB8AC3E}">
        <p14:creationId xmlns:p14="http://schemas.microsoft.com/office/powerpoint/2010/main" val="33705360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19ac7da27a_0_0:notes"/>
          <p:cNvSpPr>
            <a:spLocks noGrp="1" noRot="1" noChangeAspect="1"/>
          </p:cNvSpPr>
          <p:nvPr>
            <p:ph type="sldImg" idx="2"/>
          </p:nvPr>
        </p:nvSpPr>
        <p:spPr>
          <a:xfrm>
            <a:off x="381000" y="685800"/>
            <a:ext cx="6096000" cy="3429000"/>
          </a:xfrm>
          <a:custGeom>
            <a:avLst/>
            <a:gdLst/>
            <a:ahLst/>
            <a:cxnLst/>
            <a:rect l="l" t="t" r="r" b="b"/>
            <a:pathLst>
              <a:path w="119999" h="119999" extrusionOk="0">
                <a:moveTo>
                  <a:pt x="0" y="0"/>
                </a:moveTo>
                <a:lnTo>
                  <a:pt x="120000" y="0"/>
                </a:lnTo>
                <a:lnTo>
                  <a:pt x="120000" y="120000"/>
                </a:lnTo>
                <a:lnTo>
                  <a:pt x="0" y="120000"/>
                </a:lnTo>
                <a:close/>
              </a:path>
            </a:pathLst>
          </a:custGeom>
        </p:spPr>
      </p:sp>
      <p:sp>
        <p:nvSpPr>
          <p:cNvPr id="52" name="Google Shape;52;g119ac7da27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ct val="0"/>
              </a:spcBef>
              <a:spcAft>
                <a:spcPct val="0"/>
              </a:spcAft>
              <a:buNone/>
            </a:pPr>
            <a:endParaRPr dirty="0"/>
          </a:p>
        </p:txBody>
      </p:sp>
    </p:spTree>
    <p:extLst>
      <p:ext uri="{BB962C8B-B14F-4D97-AF65-F5344CB8AC3E}">
        <p14:creationId xmlns:p14="http://schemas.microsoft.com/office/powerpoint/2010/main" val="27055022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19ac7da27a_0_0:notes"/>
          <p:cNvSpPr>
            <a:spLocks noGrp="1" noRot="1" noChangeAspect="1"/>
          </p:cNvSpPr>
          <p:nvPr>
            <p:ph type="sldImg" idx="2"/>
          </p:nvPr>
        </p:nvSpPr>
        <p:spPr>
          <a:xfrm>
            <a:off x="381000" y="685800"/>
            <a:ext cx="6096000" cy="3429000"/>
          </a:xfrm>
          <a:custGeom>
            <a:avLst/>
            <a:gdLst/>
            <a:ahLst/>
            <a:cxnLst/>
            <a:rect l="l" t="t" r="r" b="b"/>
            <a:pathLst>
              <a:path w="119999" h="119999" extrusionOk="0">
                <a:moveTo>
                  <a:pt x="0" y="0"/>
                </a:moveTo>
                <a:lnTo>
                  <a:pt x="120000" y="0"/>
                </a:lnTo>
                <a:lnTo>
                  <a:pt x="120000" y="120000"/>
                </a:lnTo>
                <a:lnTo>
                  <a:pt x="0" y="120000"/>
                </a:lnTo>
                <a:close/>
              </a:path>
            </a:pathLst>
          </a:custGeom>
        </p:spPr>
      </p:sp>
      <p:sp>
        <p:nvSpPr>
          <p:cNvPr id="52" name="Google Shape;52;g119ac7da27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ct val="0"/>
              </a:spcBef>
              <a:spcAft>
                <a:spcPct val="0"/>
              </a:spcAft>
              <a:buNone/>
            </a:pPr>
            <a:endParaRPr/>
          </a:p>
        </p:txBody>
      </p:sp>
    </p:spTree>
    <p:extLst>
      <p:ext uri="{BB962C8B-B14F-4D97-AF65-F5344CB8AC3E}">
        <p14:creationId xmlns:p14="http://schemas.microsoft.com/office/powerpoint/2010/main" val="34914941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19ac7da27a_0_0:notes"/>
          <p:cNvSpPr>
            <a:spLocks noGrp="1" noRot="1" noChangeAspect="1"/>
          </p:cNvSpPr>
          <p:nvPr>
            <p:ph type="sldImg" idx="2"/>
          </p:nvPr>
        </p:nvSpPr>
        <p:spPr>
          <a:xfrm>
            <a:off x="381000" y="685800"/>
            <a:ext cx="6096000" cy="3429000"/>
          </a:xfrm>
          <a:custGeom>
            <a:avLst/>
            <a:gdLst/>
            <a:ahLst/>
            <a:cxnLst/>
            <a:rect l="l" t="t" r="r" b="b"/>
            <a:pathLst>
              <a:path w="119999" h="119999" extrusionOk="0">
                <a:moveTo>
                  <a:pt x="0" y="0"/>
                </a:moveTo>
                <a:lnTo>
                  <a:pt x="120000" y="0"/>
                </a:lnTo>
                <a:lnTo>
                  <a:pt x="120000" y="120000"/>
                </a:lnTo>
                <a:lnTo>
                  <a:pt x="0" y="120000"/>
                </a:lnTo>
                <a:close/>
              </a:path>
            </a:pathLst>
          </a:custGeom>
        </p:spPr>
      </p:sp>
      <p:sp>
        <p:nvSpPr>
          <p:cNvPr id="52" name="Google Shape;52;g119ac7da27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ct val="0"/>
              </a:spcBef>
              <a:spcAft>
                <a:spcPct val="0"/>
              </a:spcAft>
              <a:buNone/>
            </a:pPr>
            <a:endParaRPr/>
          </a:p>
        </p:txBody>
      </p:sp>
    </p:spTree>
    <p:extLst>
      <p:ext uri="{BB962C8B-B14F-4D97-AF65-F5344CB8AC3E}">
        <p14:creationId xmlns:p14="http://schemas.microsoft.com/office/powerpoint/2010/main" val="28409581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19ac7da27a_0_0:notes"/>
          <p:cNvSpPr>
            <a:spLocks noGrp="1" noRot="1" noChangeAspect="1"/>
          </p:cNvSpPr>
          <p:nvPr>
            <p:ph type="sldImg" idx="2"/>
          </p:nvPr>
        </p:nvSpPr>
        <p:spPr>
          <a:xfrm>
            <a:off x="381000" y="685800"/>
            <a:ext cx="6096000" cy="3429000"/>
          </a:xfrm>
          <a:custGeom>
            <a:avLst/>
            <a:gdLst/>
            <a:ahLst/>
            <a:cxnLst/>
            <a:rect l="l" t="t" r="r" b="b"/>
            <a:pathLst>
              <a:path w="119999" h="119999" extrusionOk="0">
                <a:moveTo>
                  <a:pt x="0" y="0"/>
                </a:moveTo>
                <a:lnTo>
                  <a:pt x="120000" y="0"/>
                </a:lnTo>
                <a:lnTo>
                  <a:pt x="120000" y="120000"/>
                </a:lnTo>
                <a:lnTo>
                  <a:pt x="0" y="120000"/>
                </a:lnTo>
                <a:close/>
              </a:path>
            </a:pathLst>
          </a:custGeom>
        </p:spPr>
      </p:sp>
      <p:sp>
        <p:nvSpPr>
          <p:cNvPr id="52" name="Google Shape;52;g119ac7da27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ct val="0"/>
              </a:spcBef>
              <a:spcAft>
                <a:spcPct val="0"/>
              </a:spcAft>
              <a:buNone/>
            </a:pPr>
            <a:endParaRPr/>
          </a:p>
        </p:txBody>
      </p:sp>
    </p:spTree>
    <p:extLst>
      <p:ext uri="{BB962C8B-B14F-4D97-AF65-F5344CB8AC3E}">
        <p14:creationId xmlns:p14="http://schemas.microsoft.com/office/powerpoint/2010/main" val="35020988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19ac7da27a_0_0:notes"/>
          <p:cNvSpPr>
            <a:spLocks noGrp="1" noRot="1" noChangeAspect="1"/>
          </p:cNvSpPr>
          <p:nvPr>
            <p:ph type="sldImg" idx="2"/>
          </p:nvPr>
        </p:nvSpPr>
        <p:spPr>
          <a:xfrm>
            <a:off x="381000" y="685800"/>
            <a:ext cx="6096000" cy="3429000"/>
          </a:xfrm>
          <a:custGeom>
            <a:avLst/>
            <a:gdLst/>
            <a:ahLst/>
            <a:cxnLst/>
            <a:rect l="l" t="t" r="r" b="b"/>
            <a:pathLst>
              <a:path w="119999" h="119999" extrusionOk="0">
                <a:moveTo>
                  <a:pt x="0" y="0"/>
                </a:moveTo>
                <a:lnTo>
                  <a:pt x="120000" y="0"/>
                </a:lnTo>
                <a:lnTo>
                  <a:pt x="120000" y="120000"/>
                </a:lnTo>
                <a:lnTo>
                  <a:pt x="0" y="120000"/>
                </a:lnTo>
                <a:close/>
              </a:path>
            </a:pathLst>
          </a:custGeom>
        </p:spPr>
      </p:sp>
      <p:sp>
        <p:nvSpPr>
          <p:cNvPr id="52" name="Google Shape;52;g119ac7da27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ct val="0"/>
              </a:spcBef>
              <a:spcAft>
                <a:spcPct val="0"/>
              </a:spcAft>
              <a:buNone/>
            </a:pPr>
            <a:endParaRPr/>
          </a:p>
        </p:txBody>
      </p:sp>
    </p:spTree>
    <p:extLst>
      <p:ext uri="{BB962C8B-B14F-4D97-AF65-F5344CB8AC3E}">
        <p14:creationId xmlns:p14="http://schemas.microsoft.com/office/powerpoint/2010/main" val="3389321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109c81fab58_0_0:notes"/>
          <p:cNvSpPr>
            <a:spLocks noGrp="1" noRot="1" noChangeAspect="1"/>
          </p:cNvSpPr>
          <p:nvPr>
            <p:ph type="sldImg" idx="2"/>
          </p:nvPr>
        </p:nvSpPr>
        <p:spPr>
          <a:xfrm>
            <a:off x="381000" y="685800"/>
            <a:ext cx="6096000" cy="3429000"/>
          </a:xfrm>
          <a:custGeom>
            <a:avLst/>
            <a:gdLst/>
            <a:ahLst/>
            <a:cxnLst/>
            <a:rect l="l" t="t" r="r" b="b"/>
            <a:pathLst>
              <a:path w="119999" h="119999" extrusionOk="0">
                <a:moveTo>
                  <a:pt x="0" y="0"/>
                </a:moveTo>
                <a:lnTo>
                  <a:pt x="120000" y="0"/>
                </a:lnTo>
                <a:lnTo>
                  <a:pt x="120000" y="120000"/>
                </a:lnTo>
                <a:lnTo>
                  <a:pt x="0" y="120000"/>
                </a:lnTo>
                <a:close/>
              </a:path>
            </a:pathLst>
          </a:custGeom>
        </p:spPr>
      </p:sp>
      <p:sp>
        <p:nvSpPr>
          <p:cNvPr id="105" name="Google Shape;105;g109c81fab5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ct val="0"/>
              </a:spcBef>
              <a:spcAft>
                <a:spcPct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9baabb656_0_0:notes"/>
          <p:cNvSpPr>
            <a:spLocks noGrp="1" noRot="1" noChangeAspect="1"/>
          </p:cNvSpPr>
          <p:nvPr>
            <p:ph type="sldImg" idx="2"/>
          </p:nvPr>
        </p:nvSpPr>
        <p:spPr>
          <a:xfrm>
            <a:off x="381000" y="685800"/>
            <a:ext cx="6096000" cy="3429000"/>
          </a:xfrm>
          <a:custGeom>
            <a:avLst/>
            <a:gdLst/>
            <a:ahLst/>
            <a:cxnLst/>
            <a:rect l="l" t="t" r="r" b="b"/>
            <a:pathLst>
              <a:path w="119999" h="119999" extrusionOk="0">
                <a:moveTo>
                  <a:pt x="0" y="0"/>
                </a:moveTo>
                <a:lnTo>
                  <a:pt x="120000" y="0"/>
                </a:lnTo>
                <a:lnTo>
                  <a:pt x="120000" y="120000"/>
                </a:lnTo>
                <a:lnTo>
                  <a:pt x="0" y="120000"/>
                </a:lnTo>
                <a:close/>
              </a:path>
            </a:pathLst>
          </a:custGeom>
        </p:spPr>
      </p:sp>
      <p:sp>
        <p:nvSpPr>
          <p:cNvPr id="52" name="Google Shape;52;g109baabb65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ct val="0"/>
              </a:spcBef>
              <a:spcAft>
                <a:spcPct val="0"/>
              </a:spcAft>
              <a:buNone/>
            </a:pPr>
            <a:endParaRPr/>
          </a:p>
        </p:txBody>
      </p:sp>
    </p:spTree>
    <p:extLst>
      <p:ext uri="{BB962C8B-B14F-4D97-AF65-F5344CB8AC3E}">
        <p14:creationId xmlns:p14="http://schemas.microsoft.com/office/powerpoint/2010/main" val="25224711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9baabb656_0_0:notes"/>
          <p:cNvSpPr>
            <a:spLocks noGrp="1" noRot="1" noChangeAspect="1"/>
          </p:cNvSpPr>
          <p:nvPr>
            <p:ph type="sldImg" idx="2"/>
          </p:nvPr>
        </p:nvSpPr>
        <p:spPr>
          <a:xfrm>
            <a:off x="381000" y="685800"/>
            <a:ext cx="6096000" cy="3429000"/>
          </a:xfrm>
          <a:custGeom>
            <a:avLst/>
            <a:gdLst/>
            <a:ahLst/>
            <a:cxnLst/>
            <a:rect l="l" t="t" r="r" b="b"/>
            <a:pathLst>
              <a:path w="119999" h="119999" extrusionOk="0">
                <a:moveTo>
                  <a:pt x="0" y="0"/>
                </a:moveTo>
                <a:lnTo>
                  <a:pt x="120000" y="0"/>
                </a:lnTo>
                <a:lnTo>
                  <a:pt x="120000" y="120000"/>
                </a:lnTo>
                <a:lnTo>
                  <a:pt x="0" y="120000"/>
                </a:lnTo>
                <a:close/>
              </a:path>
            </a:pathLst>
          </a:custGeom>
        </p:spPr>
      </p:sp>
      <p:sp>
        <p:nvSpPr>
          <p:cNvPr id="52" name="Google Shape;52;g109baabb65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ct val="0"/>
              </a:spcBef>
              <a:spcAft>
                <a:spcPct val="0"/>
              </a:spcAft>
              <a:buNone/>
            </a:pPr>
            <a:endParaRPr/>
          </a:p>
        </p:txBody>
      </p:sp>
    </p:spTree>
    <p:extLst>
      <p:ext uri="{BB962C8B-B14F-4D97-AF65-F5344CB8AC3E}">
        <p14:creationId xmlns:p14="http://schemas.microsoft.com/office/powerpoint/2010/main" val="66573876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p1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91" name="Google Shape;191;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f84eb88aa7_0_53:notes"/>
          <p:cNvSpPr>
            <a:spLocks noGrp="1" noRot="1" noChangeAspect="1"/>
          </p:cNvSpPr>
          <p:nvPr>
            <p:ph type="sldImg" idx="2"/>
          </p:nvPr>
        </p:nvSpPr>
        <p:spPr>
          <a:xfrm>
            <a:off x="381000" y="685800"/>
            <a:ext cx="6096000" cy="3429000"/>
          </a:xfrm>
          <a:custGeom>
            <a:avLst/>
            <a:gdLst/>
            <a:ahLst/>
            <a:cxnLst/>
            <a:rect l="l" t="t" r="r" b="b"/>
            <a:pathLst>
              <a:path w="119999" h="119999" extrusionOk="0">
                <a:moveTo>
                  <a:pt x="0" y="0"/>
                </a:moveTo>
                <a:lnTo>
                  <a:pt x="120000" y="0"/>
                </a:lnTo>
                <a:lnTo>
                  <a:pt x="120000" y="120000"/>
                </a:lnTo>
                <a:lnTo>
                  <a:pt x="0" y="120000"/>
                </a:lnTo>
                <a:close/>
              </a:path>
            </a:pathLst>
          </a:custGeom>
        </p:spPr>
      </p:sp>
      <p:sp>
        <p:nvSpPr>
          <p:cNvPr id="111" name="Google Shape;111;gf84eb88aa7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ct val="0"/>
              </a:spcBef>
              <a:spcAft>
                <a:spcPct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f84eb88aa7_0_53:notes"/>
          <p:cNvSpPr>
            <a:spLocks noGrp="1" noRot="1" noChangeAspect="1"/>
          </p:cNvSpPr>
          <p:nvPr>
            <p:ph type="sldImg" idx="2"/>
          </p:nvPr>
        </p:nvSpPr>
        <p:spPr>
          <a:xfrm>
            <a:off x="381000" y="685800"/>
            <a:ext cx="6096000" cy="3429000"/>
          </a:xfrm>
          <a:custGeom>
            <a:avLst/>
            <a:gdLst/>
            <a:ahLst/>
            <a:cxnLst/>
            <a:rect l="l" t="t" r="r" b="b"/>
            <a:pathLst>
              <a:path w="119999" h="119999" extrusionOk="0">
                <a:moveTo>
                  <a:pt x="0" y="0"/>
                </a:moveTo>
                <a:lnTo>
                  <a:pt x="120000" y="0"/>
                </a:lnTo>
                <a:lnTo>
                  <a:pt x="120000" y="120000"/>
                </a:lnTo>
                <a:lnTo>
                  <a:pt x="0" y="120000"/>
                </a:lnTo>
                <a:close/>
              </a:path>
            </a:pathLst>
          </a:custGeom>
        </p:spPr>
      </p:sp>
      <p:sp>
        <p:nvSpPr>
          <p:cNvPr id="111" name="Google Shape;111;gf84eb88aa7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ct val="0"/>
              </a:spcBef>
              <a:spcAft>
                <a:spcPct val="0"/>
              </a:spcAft>
              <a:buNone/>
            </a:pPr>
            <a:endParaRPr/>
          </a:p>
        </p:txBody>
      </p:sp>
    </p:spTree>
    <p:extLst>
      <p:ext uri="{BB962C8B-B14F-4D97-AF65-F5344CB8AC3E}">
        <p14:creationId xmlns:p14="http://schemas.microsoft.com/office/powerpoint/2010/main" val="1661340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f84eb88aa7_0_53:notes"/>
          <p:cNvSpPr>
            <a:spLocks noGrp="1" noRot="1" noChangeAspect="1"/>
          </p:cNvSpPr>
          <p:nvPr>
            <p:ph type="sldImg" idx="2"/>
          </p:nvPr>
        </p:nvSpPr>
        <p:spPr>
          <a:xfrm>
            <a:off x="381000" y="685800"/>
            <a:ext cx="6096000" cy="3429000"/>
          </a:xfrm>
          <a:custGeom>
            <a:avLst/>
            <a:gdLst/>
            <a:ahLst/>
            <a:cxnLst/>
            <a:rect l="l" t="t" r="r" b="b"/>
            <a:pathLst>
              <a:path w="119999" h="119999" extrusionOk="0">
                <a:moveTo>
                  <a:pt x="0" y="0"/>
                </a:moveTo>
                <a:lnTo>
                  <a:pt x="120000" y="0"/>
                </a:lnTo>
                <a:lnTo>
                  <a:pt x="120000" y="120000"/>
                </a:lnTo>
                <a:lnTo>
                  <a:pt x="0" y="120000"/>
                </a:lnTo>
                <a:close/>
              </a:path>
            </a:pathLst>
          </a:custGeom>
        </p:spPr>
      </p:sp>
      <p:sp>
        <p:nvSpPr>
          <p:cNvPr id="111" name="Google Shape;111;gf84eb88aa7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ct val="0"/>
              </a:spcBef>
              <a:spcAft>
                <a:spcPct val="0"/>
              </a:spcAft>
              <a:buNone/>
            </a:pPr>
            <a:endParaRPr/>
          </a:p>
        </p:txBody>
      </p:sp>
    </p:spTree>
    <p:extLst>
      <p:ext uri="{BB962C8B-B14F-4D97-AF65-F5344CB8AC3E}">
        <p14:creationId xmlns:p14="http://schemas.microsoft.com/office/powerpoint/2010/main" val="3773112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f84eb88aa7_0_53:notes"/>
          <p:cNvSpPr>
            <a:spLocks noGrp="1" noRot="1" noChangeAspect="1"/>
          </p:cNvSpPr>
          <p:nvPr>
            <p:ph type="sldImg" idx="2"/>
          </p:nvPr>
        </p:nvSpPr>
        <p:spPr>
          <a:xfrm>
            <a:off x="381000" y="685800"/>
            <a:ext cx="6096000" cy="3429000"/>
          </a:xfrm>
          <a:custGeom>
            <a:avLst/>
            <a:gdLst/>
            <a:ahLst/>
            <a:cxnLst/>
            <a:rect l="l" t="t" r="r" b="b"/>
            <a:pathLst>
              <a:path w="119999" h="119999" extrusionOk="0">
                <a:moveTo>
                  <a:pt x="0" y="0"/>
                </a:moveTo>
                <a:lnTo>
                  <a:pt x="120000" y="0"/>
                </a:lnTo>
                <a:lnTo>
                  <a:pt x="120000" y="120000"/>
                </a:lnTo>
                <a:lnTo>
                  <a:pt x="0" y="120000"/>
                </a:lnTo>
                <a:close/>
              </a:path>
            </a:pathLst>
          </a:custGeom>
        </p:spPr>
      </p:sp>
      <p:sp>
        <p:nvSpPr>
          <p:cNvPr id="111" name="Google Shape;111;gf84eb88aa7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ct val="0"/>
              </a:spcBef>
              <a:spcAft>
                <a:spcPct val="0"/>
              </a:spcAft>
              <a:buNone/>
            </a:pPr>
            <a:endParaRPr/>
          </a:p>
        </p:txBody>
      </p:sp>
    </p:spTree>
    <p:extLst>
      <p:ext uri="{BB962C8B-B14F-4D97-AF65-F5344CB8AC3E}">
        <p14:creationId xmlns:p14="http://schemas.microsoft.com/office/powerpoint/2010/main" val="35070160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9baabb656_0_0:notes"/>
          <p:cNvSpPr>
            <a:spLocks noGrp="1" noRot="1" noChangeAspect="1"/>
          </p:cNvSpPr>
          <p:nvPr>
            <p:ph type="sldImg" idx="2"/>
          </p:nvPr>
        </p:nvSpPr>
        <p:spPr>
          <a:xfrm>
            <a:off x="381000" y="685800"/>
            <a:ext cx="6096000" cy="3429000"/>
          </a:xfrm>
          <a:custGeom>
            <a:avLst/>
            <a:gdLst/>
            <a:ahLst/>
            <a:cxnLst/>
            <a:rect l="l" t="t" r="r" b="b"/>
            <a:pathLst>
              <a:path w="119999" h="119999" extrusionOk="0">
                <a:moveTo>
                  <a:pt x="0" y="0"/>
                </a:moveTo>
                <a:lnTo>
                  <a:pt x="120000" y="0"/>
                </a:lnTo>
                <a:lnTo>
                  <a:pt x="120000" y="120000"/>
                </a:lnTo>
                <a:lnTo>
                  <a:pt x="0" y="120000"/>
                </a:lnTo>
                <a:close/>
              </a:path>
            </a:pathLst>
          </a:custGeom>
        </p:spPr>
      </p:sp>
      <p:sp>
        <p:nvSpPr>
          <p:cNvPr id="52" name="Google Shape;52;g109baabb65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ct val="0"/>
              </a:spcBef>
              <a:spcAft>
                <a:spcPct val="0"/>
              </a:spcAft>
              <a:buNone/>
            </a:pPr>
            <a:endParaRPr/>
          </a:p>
        </p:txBody>
      </p:sp>
    </p:spTree>
    <p:extLst>
      <p:ext uri="{BB962C8B-B14F-4D97-AF65-F5344CB8AC3E}">
        <p14:creationId xmlns:p14="http://schemas.microsoft.com/office/powerpoint/2010/main" val="27118028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9baabb656_0_0:notes"/>
          <p:cNvSpPr>
            <a:spLocks noGrp="1" noRot="1" noChangeAspect="1"/>
          </p:cNvSpPr>
          <p:nvPr>
            <p:ph type="sldImg" idx="2"/>
          </p:nvPr>
        </p:nvSpPr>
        <p:spPr>
          <a:xfrm>
            <a:off x="381000" y="685800"/>
            <a:ext cx="6096000" cy="3429000"/>
          </a:xfrm>
          <a:custGeom>
            <a:avLst/>
            <a:gdLst/>
            <a:ahLst/>
            <a:cxnLst/>
            <a:rect l="l" t="t" r="r" b="b"/>
            <a:pathLst>
              <a:path w="119999" h="119999" extrusionOk="0">
                <a:moveTo>
                  <a:pt x="0" y="0"/>
                </a:moveTo>
                <a:lnTo>
                  <a:pt x="120000" y="0"/>
                </a:lnTo>
                <a:lnTo>
                  <a:pt x="120000" y="120000"/>
                </a:lnTo>
                <a:lnTo>
                  <a:pt x="0" y="120000"/>
                </a:lnTo>
                <a:close/>
              </a:path>
            </a:pathLst>
          </a:custGeom>
        </p:spPr>
      </p:sp>
      <p:sp>
        <p:nvSpPr>
          <p:cNvPr id="52" name="Google Shape;52;g109baabb65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ct val="0"/>
              </a:spcBef>
              <a:spcAft>
                <a:spcPct val="0"/>
              </a:spcAft>
              <a:buNone/>
            </a:pP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9baabb656_0_0:notes"/>
          <p:cNvSpPr>
            <a:spLocks noGrp="1" noRot="1" noChangeAspect="1"/>
          </p:cNvSpPr>
          <p:nvPr>
            <p:ph type="sldImg" idx="2"/>
          </p:nvPr>
        </p:nvSpPr>
        <p:spPr>
          <a:xfrm>
            <a:off x="381000" y="685800"/>
            <a:ext cx="6096000" cy="3429000"/>
          </a:xfrm>
          <a:custGeom>
            <a:avLst/>
            <a:gdLst/>
            <a:ahLst/>
            <a:cxnLst/>
            <a:rect l="l" t="t" r="r" b="b"/>
            <a:pathLst>
              <a:path w="119999" h="119999" extrusionOk="0">
                <a:moveTo>
                  <a:pt x="0" y="0"/>
                </a:moveTo>
                <a:lnTo>
                  <a:pt x="120000" y="0"/>
                </a:lnTo>
                <a:lnTo>
                  <a:pt x="120000" y="120000"/>
                </a:lnTo>
                <a:lnTo>
                  <a:pt x="0" y="120000"/>
                </a:lnTo>
                <a:close/>
              </a:path>
            </a:pathLst>
          </a:custGeom>
        </p:spPr>
      </p:sp>
      <p:sp>
        <p:nvSpPr>
          <p:cNvPr id="52" name="Google Shape;52;g109baabb65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ct val="0"/>
              </a:spcBef>
              <a:spcAft>
                <a:spcPct val="0"/>
              </a:spcAft>
              <a:buNone/>
            </a:pPr>
            <a:endParaRPr/>
          </a:p>
        </p:txBody>
      </p:sp>
    </p:spTree>
    <p:extLst>
      <p:ext uri="{BB962C8B-B14F-4D97-AF65-F5344CB8AC3E}">
        <p14:creationId xmlns:p14="http://schemas.microsoft.com/office/powerpoint/2010/main" val="14925859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t>Click to edit Master title style</a:t>
            </a:r>
          </a:p>
        </p:txBody>
      </p:sp>
      <p:sp>
        <p:nvSpPr>
          <p:cNvPr id="3" name="Subtitle 2"/>
          <p:cNvSpPr>
            <a:spLocks noGrp="1"/>
          </p:cNvSpPr>
          <p:nvPr>
            <p:ph type="subTitle" idx="1"/>
          </p:nvPr>
        </p:nvSpPr>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2"/>
          </p:nvPr>
        </p:nvSpPr>
        <p:spPr/>
        <p:txBody>
          <a:bodyPr/>
          <a:lstStyle/>
          <a:p>
            <a:fld id="{4CC47651-8A15-4255-9B40-6D7E166B7766}" type="datetimeFigureOut">
              <a:rPr lang="en-US" smtClean="0"/>
              <a:t>10/18/23</a:t>
            </a:fld>
            <a:endParaRPr lang="en-US"/>
          </a:p>
        </p:txBody>
      </p:sp>
      <p:sp>
        <p:nvSpPr>
          <p:cNvPr id="5" name="Footer Placeholder 4"/>
          <p:cNvSpPr>
            <a:spLocks noGrp="1"/>
          </p:cNvSpPr>
          <p:nvPr>
            <p:ph type="ftr" sz="quarter" idx="3"/>
          </p:nvPr>
        </p:nvSpPr>
        <p:spPr/>
        <p:txBody>
          <a:bodyPr/>
          <a:lstStyle/>
          <a:p>
            <a:endParaRPr lang="en-US"/>
          </a:p>
        </p:txBody>
      </p:sp>
      <p:sp>
        <p:nvSpPr>
          <p:cNvPr id="6" name="Slide Number Placeholder 5"/>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p:txBody>
          <a:bodyPr/>
          <a:lstStyle/>
          <a:p>
            <a:fld id="{C6373BEE-65AB-46B0-8CC2-ABF9FB46FF1F}" type="datetimeFigureOut">
              <a:rPr lang="en-US" smtClean="0"/>
              <a:t>10/18/23</a:t>
            </a:fld>
            <a:endParaRPr lang="en-US"/>
          </a:p>
        </p:txBody>
      </p:sp>
      <p:sp>
        <p:nvSpPr>
          <p:cNvPr id="5" name="Footer Placeholder 4"/>
          <p:cNvSpPr>
            <a:spLocks noGrp="1"/>
          </p:cNvSpPr>
          <p:nvPr>
            <p:ph type="ftr" sz="quarter" idx="3"/>
          </p:nvPr>
        </p:nvSpPr>
        <p:spPr/>
        <p:txBody>
          <a:bodyPr/>
          <a:lstStyle/>
          <a:p>
            <a:endParaRPr lang="en-US"/>
          </a:p>
        </p:txBody>
      </p:sp>
      <p:sp>
        <p:nvSpPr>
          <p:cNvPr id="6" name="Slide Number Placeholder 5"/>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p:txBody>
          <a:bodyPr vert="eaVert"/>
          <a:lstStyle/>
          <a:p>
            <a:r>
              <a:rPr lang="en-US"/>
              <a:t>Click to edit Master title style</a:t>
            </a:r>
          </a:p>
        </p:txBody>
      </p:sp>
      <p:sp>
        <p:nvSpPr>
          <p:cNvPr id="3" name="Vertical Text Placeholder 2"/>
          <p:cNvSpPr>
            <a:spLocks noGrp="1"/>
          </p:cNvSpPr>
          <p:nvPr>
            <p:ph type="body" orient="vert" idx="1"/>
          </p:nvPr>
        </p:nvSpPr>
        <p:spPr/>
        <p:txBody>
          <a:bodyPr vert="eaVert"/>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p:txBody>
          <a:bodyPr/>
          <a:lstStyle/>
          <a:p>
            <a:fld id="{A2F19876-8284-4EAE-895C-A1C53D7D8591}" type="datetimeFigureOut">
              <a:rPr lang="en-US" smtClean="0"/>
              <a:t>10/18/23</a:t>
            </a:fld>
            <a:endParaRPr lang="en-US"/>
          </a:p>
        </p:txBody>
      </p:sp>
      <p:sp>
        <p:nvSpPr>
          <p:cNvPr id="5" name="Footer Placeholder 4"/>
          <p:cNvSpPr>
            <a:spLocks noGrp="1"/>
          </p:cNvSpPr>
          <p:nvPr>
            <p:ph type="ftr" sz="quarter" idx="3"/>
          </p:nvPr>
        </p:nvSpPr>
        <p:spPr/>
        <p:txBody>
          <a:bodyPr/>
          <a:lstStyle/>
          <a:p>
            <a:endParaRPr lang="en-US"/>
          </a:p>
        </p:txBody>
      </p:sp>
      <p:sp>
        <p:nvSpPr>
          <p:cNvPr id="6" name="Slide Number Placeholder 5"/>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5" y="744575"/>
            <a:ext cx="3852300" cy="2052600"/>
          </a:xfrm>
          <a:prstGeom prst="rect">
            <a:avLst/>
          </a:prstGeom>
        </p:spPr>
        <p:txBody>
          <a:bodyPr spcFirstLastPara="1" wrap="square" lIns="91425" tIns="91425" rIns="91425" bIns="91425" anchor="b" anchorCtr="0">
            <a:normAutofit/>
          </a:bodyPr>
          <a:lstStyle>
            <a:lvl1pPr lvl="0" algn="ctr">
              <a:spcBef>
                <a:spcPct val="0"/>
              </a:spcBef>
              <a:spcAft>
                <a:spcPct val="0"/>
              </a:spcAft>
              <a:buClr>
                <a:schemeClr val="lt1"/>
              </a:buClr>
              <a:buSzPts val="3300"/>
              <a:buNone/>
              <a:defRPr sz="3300" b="1">
                <a:solidFill>
                  <a:schemeClr val="lt1"/>
                </a:solidFill>
              </a:defRPr>
            </a:lvl1pPr>
            <a:lvl2pPr lvl="1" algn="ctr">
              <a:spcBef>
                <a:spcPct val="0"/>
              </a:spcBef>
              <a:spcAft>
                <a:spcPct val="0"/>
              </a:spcAft>
              <a:buClr>
                <a:schemeClr val="lt1"/>
              </a:buClr>
              <a:buSzPts val="3300"/>
              <a:buNone/>
              <a:defRPr sz="3300" b="1">
                <a:solidFill>
                  <a:schemeClr val="lt1"/>
                </a:solidFill>
              </a:defRPr>
            </a:lvl2pPr>
            <a:lvl3pPr lvl="2" algn="ctr">
              <a:spcBef>
                <a:spcPct val="0"/>
              </a:spcBef>
              <a:spcAft>
                <a:spcPct val="0"/>
              </a:spcAft>
              <a:buClr>
                <a:schemeClr val="lt1"/>
              </a:buClr>
              <a:buSzPts val="3300"/>
              <a:buNone/>
              <a:defRPr sz="3300" b="1">
                <a:solidFill>
                  <a:schemeClr val="lt1"/>
                </a:solidFill>
              </a:defRPr>
            </a:lvl3pPr>
            <a:lvl4pPr lvl="3" algn="ctr">
              <a:spcBef>
                <a:spcPct val="0"/>
              </a:spcBef>
              <a:spcAft>
                <a:spcPct val="0"/>
              </a:spcAft>
              <a:buClr>
                <a:schemeClr val="lt1"/>
              </a:buClr>
              <a:buSzPts val="3300"/>
              <a:buNone/>
              <a:defRPr sz="3300" b="1">
                <a:solidFill>
                  <a:schemeClr val="lt1"/>
                </a:solidFill>
              </a:defRPr>
            </a:lvl4pPr>
            <a:lvl5pPr lvl="4" algn="ctr">
              <a:spcBef>
                <a:spcPct val="0"/>
              </a:spcBef>
              <a:spcAft>
                <a:spcPct val="0"/>
              </a:spcAft>
              <a:buClr>
                <a:schemeClr val="lt1"/>
              </a:buClr>
              <a:buSzPts val="3300"/>
              <a:buNone/>
              <a:defRPr sz="3300" b="1">
                <a:solidFill>
                  <a:schemeClr val="lt1"/>
                </a:solidFill>
              </a:defRPr>
            </a:lvl5pPr>
            <a:lvl6pPr lvl="5" algn="ctr">
              <a:spcBef>
                <a:spcPct val="0"/>
              </a:spcBef>
              <a:spcAft>
                <a:spcPct val="0"/>
              </a:spcAft>
              <a:buClr>
                <a:schemeClr val="lt1"/>
              </a:buClr>
              <a:buSzPts val="3300"/>
              <a:buNone/>
              <a:defRPr sz="3300" b="1">
                <a:solidFill>
                  <a:schemeClr val="lt1"/>
                </a:solidFill>
              </a:defRPr>
            </a:lvl6pPr>
            <a:lvl7pPr lvl="6" algn="ctr">
              <a:spcBef>
                <a:spcPct val="0"/>
              </a:spcBef>
              <a:spcAft>
                <a:spcPct val="0"/>
              </a:spcAft>
              <a:buClr>
                <a:schemeClr val="lt1"/>
              </a:buClr>
              <a:buSzPts val="3300"/>
              <a:buNone/>
              <a:defRPr sz="3300" b="1">
                <a:solidFill>
                  <a:schemeClr val="lt1"/>
                </a:solidFill>
              </a:defRPr>
            </a:lvl7pPr>
            <a:lvl8pPr lvl="7" algn="ctr">
              <a:spcBef>
                <a:spcPct val="0"/>
              </a:spcBef>
              <a:spcAft>
                <a:spcPct val="0"/>
              </a:spcAft>
              <a:buClr>
                <a:schemeClr val="lt1"/>
              </a:buClr>
              <a:buSzPts val="3300"/>
              <a:buNone/>
              <a:defRPr sz="3300" b="1">
                <a:solidFill>
                  <a:schemeClr val="lt1"/>
                </a:solidFill>
              </a:defRPr>
            </a:lvl8pPr>
            <a:lvl9pPr lvl="8" algn="ctr">
              <a:spcBef>
                <a:spcPct val="0"/>
              </a:spcBef>
              <a:spcAft>
                <a:spcPct val="0"/>
              </a:spcAft>
              <a:buClr>
                <a:schemeClr val="lt1"/>
              </a:buClr>
              <a:buSzPts val="3300"/>
              <a:buNone/>
              <a:defRPr sz="3300" b="1">
                <a:solidFill>
                  <a:schemeClr val="lt1"/>
                </a:solidFill>
              </a:defRPr>
            </a:lvl9pPr>
          </a:lstStyle>
          <a:p>
            <a:endParaRPr/>
          </a:p>
        </p:txBody>
      </p:sp>
      <p:sp>
        <p:nvSpPr>
          <p:cNvPr id="11" name="Google Shape;11;p2"/>
          <p:cNvSpPr txBox="1">
            <a:spLocks noGrp="1"/>
          </p:cNvSpPr>
          <p:nvPr>
            <p:ph type="subTitle" idx="1"/>
          </p:nvPr>
        </p:nvSpPr>
        <p:spPr>
          <a:xfrm>
            <a:off x="4980000" y="2834125"/>
            <a:ext cx="3852300" cy="1713900"/>
          </a:xfrm>
          <a:prstGeom prst="rect">
            <a:avLst/>
          </a:prstGeom>
        </p:spPr>
        <p:txBody>
          <a:bodyPr spcFirstLastPara="1" wrap="square" lIns="91425" tIns="91425" rIns="91425" bIns="91425" anchor="t" anchorCtr="0">
            <a:normAutofit/>
          </a:bodyPr>
          <a:lstStyle>
            <a:lvl1pPr lvl="0" algn="ctr">
              <a:lnSpc>
                <a:spcPct val="100000"/>
              </a:lnSpc>
              <a:spcBef>
                <a:spcPct val="0"/>
              </a:spcBef>
              <a:spcAft>
                <a:spcPct val="0"/>
              </a:spcAft>
              <a:buClr>
                <a:schemeClr val="dk1"/>
              </a:buClr>
              <a:buSzPts val="1200"/>
              <a:buNone/>
              <a:defRPr sz="1200">
                <a:solidFill>
                  <a:schemeClr val="dk1"/>
                </a:solidFill>
              </a:defRPr>
            </a:lvl1pPr>
            <a:lvl2pPr lvl="1" algn="ctr">
              <a:lnSpc>
                <a:spcPct val="100000"/>
              </a:lnSpc>
              <a:spcBef>
                <a:spcPct val="0"/>
              </a:spcBef>
              <a:spcAft>
                <a:spcPct val="0"/>
              </a:spcAft>
              <a:buClr>
                <a:schemeClr val="dk1"/>
              </a:buClr>
              <a:buSzPts val="1200"/>
              <a:buNone/>
              <a:defRPr sz="1200">
                <a:solidFill>
                  <a:schemeClr val="dk1"/>
                </a:solidFill>
              </a:defRPr>
            </a:lvl2pPr>
            <a:lvl3pPr lvl="2" algn="ctr">
              <a:lnSpc>
                <a:spcPct val="100000"/>
              </a:lnSpc>
              <a:spcBef>
                <a:spcPct val="0"/>
              </a:spcBef>
              <a:spcAft>
                <a:spcPct val="0"/>
              </a:spcAft>
              <a:buClr>
                <a:schemeClr val="dk1"/>
              </a:buClr>
              <a:buSzPts val="1200"/>
              <a:buNone/>
              <a:defRPr sz="1200">
                <a:solidFill>
                  <a:schemeClr val="dk1"/>
                </a:solidFill>
              </a:defRPr>
            </a:lvl3pPr>
            <a:lvl4pPr lvl="3" algn="ctr">
              <a:lnSpc>
                <a:spcPct val="100000"/>
              </a:lnSpc>
              <a:spcBef>
                <a:spcPct val="0"/>
              </a:spcBef>
              <a:spcAft>
                <a:spcPct val="0"/>
              </a:spcAft>
              <a:buClr>
                <a:schemeClr val="dk1"/>
              </a:buClr>
              <a:buSzPts val="1200"/>
              <a:buNone/>
              <a:defRPr sz="1200">
                <a:solidFill>
                  <a:schemeClr val="dk1"/>
                </a:solidFill>
              </a:defRPr>
            </a:lvl4pPr>
            <a:lvl5pPr lvl="4" algn="ctr">
              <a:lnSpc>
                <a:spcPct val="100000"/>
              </a:lnSpc>
              <a:spcBef>
                <a:spcPct val="0"/>
              </a:spcBef>
              <a:spcAft>
                <a:spcPct val="0"/>
              </a:spcAft>
              <a:buClr>
                <a:schemeClr val="dk1"/>
              </a:buClr>
              <a:buSzPts val="1200"/>
              <a:buNone/>
              <a:defRPr sz="1200">
                <a:solidFill>
                  <a:schemeClr val="dk1"/>
                </a:solidFill>
              </a:defRPr>
            </a:lvl5pPr>
            <a:lvl6pPr lvl="5" algn="ctr">
              <a:lnSpc>
                <a:spcPct val="100000"/>
              </a:lnSpc>
              <a:spcBef>
                <a:spcPct val="0"/>
              </a:spcBef>
              <a:spcAft>
                <a:spcPct val="0"/>
              </a:spcAft>
              <a:buClr>
                <a:schemeClr val="dk1"/>
              </a:buClr>
              <a:buSzPts val="1200"/>
              <a:buNone/>
              <a:defRPr sz="1200">
                <a:solidFill>
                  <a:schemeClr val="dk1"/>
                </a:solidFill>
              </a:defRPr>
            </a:lvl6pPr>
            <a:lvl7pPr lvl="6" algn="ctr">
              <a:lnSpc>
                <a:spcPct val="100000"/>
              </a:lnSpc>
              <a:spcBef>
                <a:spcPct val="0"/>
              </a:spcBef>
              <a:spcAft>
                <a:spcPct val="0"/>
              </a:spcAft>
              <a:buClr>
                <a:schemeClr val="dk1"/>
              </a:buClr>
              <a:buSzPts val="1200"/>
              <a:buNone/>
              <a:defRPr sz="1200">
                <a:solidFill>
                  <a:schemeClr val="dk1"/>
                </a:solidFill>
              </a:defRPr>
            </a:lvl7pPr>
            <a:lvl8pPr lvl="7" algn="ctr">
              <a:lnSpc>
                <a:spcPct val="100000"/>
              </a:lnSpc>
              <a:spcBef>
                <a:spcPct val="0"/>
              </a:spcBef>
              <a:spcAft>
                <a:spcPct val="0"/>
              </a:spcAft>
              <a:buClr>
                <a:schemeClr val="dk1"/>
              </a:buClr>
              <a:buSzPts val="1200"/>
              <a:buNone/>
              <a:defRPr sz="1200">
                <a:solidFill>
                  <a:schemeClr val="dk1"/>
                </a:solidFill>
              </a:defRPr>
            </a:lvl8pPr>
            <a:lvl9pPr lvl="8" algn="ctr">
              <a:lnSpc>
                <a:spcPct val="100000"/>
              </a:lnSpc>
              <a:spcBef>
                <a:spcPct val="0"/>
              </a:spcBef>
              <a:spcAft>
                <a:spcPct val="0"/>
              </a:spcAft>
              <a:buClr>
                <a:schemeClr val="dk1"/>
              </a:buClr>
              <a:buSzPts val="1200"/>
              <a:buNone/>
              <a:defRPr sz="1200">
                <a:solidFill>
                  <a:schemeClr val="dk1"/>
                </a:solidFill>
              </a:defRPr>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ct val="0"/>
              </a:spcBef>
              <a:spcAft>
                <a:spcPct val="0"/>
              </a:spcAft>
              <a:buNone/>
            </a:pPr>
            <a:fld id="{00000000-1234-1234-1234-123412341234}" type="slidenum">
              <a:rPr lang="en"/>
              <a:t>‹#›</a:t>
            </a:fld>
            <a:endParaRPr/>
          </a:p>
        </p:txBody>
      </p:sp>
    </p:spTree>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ct val="0"/>
              </a:spcBef>
              <a:spcAft>
                <a:spcPct val="0"/>
              </a:spcAft>
              <a:buSzPts val="3600"/>
              <a:buNone/>
              <a:defRPr sz="3600"/>
            </a:lvl1pPr>
            <a:lvl2pPr lvl="1" algn="ctr">
              <a:spcBef>
                <a:spcPct val="0"/>
              </a:spcBef>
              <a:spcAft>
                <a:spcPct val="0"/>
              </a:spcAft>
              <a:buSzPts val="3600"/>
              <a:buNone/>
              <a:defRPr sz="3600"/>
            </a:lvl2pPr>
            <a:lvl3pPr lvl="2" algn="ctr">
              <a:spcBef>
                <a:spcPct val="0"/>
              </a:spcBef>
              <a:spcAft>
                <a:spcPct val="0"/>
              </a:spcAft>
              <a:buSzPts val="3600"/>
              <a:buNone/>
              <a:defRPr sz="3600"/>
            </a:lvl3pPr>
            <a:lvl4pPr lvl="3" algn="ctr">
              <a:spcBef>
                <a:spcPct val="0"/>
              </a:spcBef>
              <a:spcAft>
                <a:spcPct val="0"/>
              </a:spcAft>
              <a:buSzPts val="3600"/>
              <a:buNone/>
              <a:defRPr sz="3600"/>
            </a:lvl4pPr>
            <a:lvl5pPr lvl="4" algn="ctr">
              <a:spcBef>
                <a:spcPct val="0"/>
              </a:spcBef>
              <a:spcAft>
                <a:spcPct val="0"/>
              </a:spcAft>
              <a:buSzPts val="3600"/>
              <a:buNone/>
              <a:defRPr sz="3600"/>
            </a:lvl5pPr>
            <a:lvl6pPr lvl="5" algn="ctr">
              <a:spcBef>
                <a:spcPct val="0"/>
              </a:spcBef>
              <a:spcAft>
                <a:spcPct val="0"/>
              </a:spcAft>
              <a:buSzPts val="3600"/>
              <a:buNone/>
              <a:defRPr sz="3600"/>
            </a:lvl6pPr>
            <a:lvl7pPr lvl="6" algn="ctr">
              <a:spcBef>
                <a:spcPct val="0"/>
              </a:spcBef>
              <a:spcAft>
                <a:spcPct val="0"/>
              </a:spcAft>
              <a:buSzPts val="3600"/>
              <a:buNone/>
              <a:defRPr sz="3600"/>
            </a:lvl7pPr>
            <a:lvl8pPr lvl="7" algn="ctr">
              <a:spcBef>
                <a:spcPct val="0"/>
              </a:spcBef>
              <a:spcAft>
                <a:spcPct val="0"/>
              </a:spcAft>
              <a:buSzPts val="3600"/>
              <a:buNone/>
              <a:defRPr sz="3600"/>
            </a:lvl8pPr>
            <a:lvl9pPr lvl="8" algn="ctr">
              <a:spcBef>
                <a:spcPct val="0"/>
              </a:spcBef>
              <a:spcAft>
                <a:spcPct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ct val="0"/>
              </a:spcBef>
              <a:spcAft>
                <a:spcPct val="0"/>
              </a:spcAft>
              <a:buNone/>
            </a:pPr>
            <a:fld id="{00000000-1234-1234-1234-123412341234}" type="slidenum">
              <a:rPr lang="en"/>
              <a:t>‹#›</a:t>
            </a:fld>
            <a:endParaRPr/>
          </a:p>
        </p:txBody>
      </p:sp>
    </p:spTree>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12175"/>
            <a:ext cx="7632300" cy="572700"/>
          </a:xfrm>
          <a:prstGeom prst="rect">
            <a:avLst/>
          </a:prstGeom>
        </p:spPr>
        <p:txBody>
          <a:bodyPr spcFirstLastPara="1" wrap="square" lIns="91425" tIns="91425" rIns="91425" bIns="91425" anchor="t" anchorCtr="0">
            <a:normAutofit/>
          </a:bodyPr>
          <a:lstStyle>
            <a:lvl1pPr lvl="0" algn="ctr">
              <a:spcBef>
                <a:spcPct val="0"/>
              </a:spcBef>
              <a:spcAft>
                <a:spcPct val="0"/>
              </a:spcAft>
              <a:buClr>
                <a:schemeClr val="lt1"/>
              </a:buClr>
              <a:buSzPts val="2200"/>
              <a:buNone/>
              <a:defRPr sz="2200">
                <a:solidFill>
                  <a:schemeClr val="lt1"/>
                </a:solidFill>
              </a:defRPr>
            </a:lvl1pPr>
            <a:lvl2pPr lvl="1" algn="ctr">
              <a:spcBef>
                <a:spcPct val="0"/>
              </a:spcBef>
              <a:spcAft>
                <a:spcPct val="0"/>
              </a:spcAft>
              <a:buClr>
                <a:schemeClr val="lt1"/>
              </a:buClr>
              <a:buSzPts val="2200"/>
              <a:buNone/>
              <a:defRPr sz="2200">
                <a:solidFill>
                  <a:schemeClr val="lt1"/>
                </a:solidFill>
              </a:defRPr>
            </a:lvl2pPr>
            <a:lvl3pPr lvl="2" algn="ctr">
              <a:spcBef>
                <a:spcPct val="0"/>
              </a:spcBef>
              <a:spcAft>
                <a:spcPct val="0"/>
              </a:spcAft>
              <a:buClr>
                <a:schemeClr val="lt1"/>
              </a:buClr>
              <a:buSzPts val="2200"/>
              <a:buNone/>
              <a:defRPr sz="2200">
                <a:solidFill>
                  <a:schemeClr val="lt1"/>
                </a:solidFill>
              </a:defRPr>
            </a:lvl3pPr>
            <a:lvl4pPr lvl="3" algn="ctr">
              <a:spcBef>
                <a:spcPct val="0"/>
              </a:spcBef>
              <a:spcAft>
                <a:spcPct val="0"/>
              </a:spcAft>
              <a:buClr>
                <a:schemeClr val="lt1"/>
              </a:buClr>
              <a:buSzPts val="2200"/>
              <a:buNone/>
              <a:defRPr sz="2200">
                <a:solidFill>
                  <a:schemeClr val="lt1"/>
                </a:solidFill>
              </a:defRPr>
            </a:lvl4pPr>
            <a:lvl5pPr lvl="4" algn="ctr">
              <a:spcBef>
                <a:spcPct val="0"/>
              </a:spcBef>
              <a:spcAft>
                <a:spcPct val="0"/>
              </a:spcAft>
              <a:buClr>
                <a:schemeClr val="lt1"/>
              </a:buClr>
              <a:buSzPts val="2200"/>
              <a:buNone/>
              <a:defRPr sz="2200">
                <a:solidFill>
                  <a:schemeClr val="lt1"/>
                </a:solidFill>
              </a:defRPr>
            </a:lvl5pPr>
            <a:lvl6pPr lvl="5" algn="ctr">
              <a:spcBef>
                <a:spcPct val="0"/>
              </a:spcBef>
              <a:spcAft>
                <a:spcPct val="0"/>
              </a:spcAft>
              <a:buClr>
                <a:schemeClr val="lt1"/>
              </a:buClr>
              <a:buSzPts val="2200"/>
              <a:buNone/>
              <a:defRPr sz="2200">
                <a:solidFill>
                  <a:schemeClr val="lt1"/>
                </a:solidFill>
              </a:defRPr>
            </a:lvl6pPr>
            <a:lvl7pPr lvl="6" algn="ctr">
              <a:spcBef>
                <a:spcPct val="0"/>
              </a:spcBef>
              <a:spcAft>
                <a:spcPct val="0"/>
              </a:spcAft>
              <a:buClr>
                <a:schemeClr val="lt1"/>
              </a:buClr>
              <a:buSzPts val="2200"/>
              <a:buNone/>
              <a:defRPr sz="2200">
                <a:solidFill>
                  <a:schemeClr val="lt1"/>
                </a:solidFill>
              </a:defRPr>
            </a:lvl7pPr>
            <a:lvl8pPr lvl="7" algn="ctr">
              <a:spcBef>
                <a:spcPct val="0"/>
              </a:spcBef>
              <a:spcAft>
                <a:spcPct val="0"/>
              </a:spcAft>
              <a:buClr>
                <a:schemeClr val="lt1"/>
              </a:buClr>
              <a:buSzPts val="2200"/>
              <a:buNone/>
              <a:defRPr sz="2200">
                <a:solidFill>
                  <a:schemeClr val="lt1"/>
                </a:solidFill>
              </a:defRPr>
            </a:lvl8pPr>
            <a:lvl9pPr lvl="8" algn="ctr">
              <a:spcBef>
                <a:spcPct val="0"/>
              </a:spcBef>
              <a:spcAft>
                <a:spcPct val="0"/>
              </a:spcAft>
              <a:buClr>
                <a:schemeClr val="lt1"/>
              </a:buClr>
              <a:buSzPts val="2200"/>
              <a:buNone/>
              <a:defRPr sz="2200">
                <a:solidFill>
                  <a:schemeClr val="lt1"/>
                </a:solidFill>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ct val="0"/>
              </a:spcBef>
              <a:spcAft>
                <a:spcPct val="0"/>
              </a:spcAft>
              <a:buSzPts val="1800"/>
              <a:buChar char="●"/>
              <a:defRPr/>
            </a:lvl1pPr>
            <a:lvl2pPr marL="914400" lvl="1" indent="-317500">
              <a:spcBef>
                <a:spcPct val="0"/>
              </a:spcBef>
              <a:spcAft>
                <a:spcPct val="0"/>
              </a:spcAft>
              <a:buSzPts val="1400"/>
              <a:buChar char="○"/>
              <a:defRPr/>
            </a:lvl2pPr>
            <a:lvl3pPr marL="1371600" lvl="2" indent="-317500">
              <a:spcBef>
                <a:spcPct val="0"/>
              </a:spcBef>
              <a:spcAft>
                <a:spcPct val="0"/>
              </a:spcAft>
              <a:buSzPts val="1400"/>
              <a:buChar char="■"/>
              <a:defRPr/>
            </a:lvl3pPr>
            <a:lvl4pPr marL="1828800" lvl="3" indent="-317500">
              <a:spcBef>
                <a:spcPct val="0"/>
              </a:spcBef>
              <a:spcAft>
                <a:spcPct val="0"/>
              </a:spcAft>
              <a:buSzPts val="1400"/>
              <a:buChar char="●"/>
              <a:defRPr/>
            </a:lvl4pPr>
            <a:lvl5pPr marL="2286000" lvl="4" indent="-317500">
              <a:spcBef>
                <a:spcPct val="0"/>
              </a:spcBef>
              <a:spcAft>
                <a:spcPct val="0"/>
              </a:spcAft>
              <a:buSzPts val="1400"/>
              <a:buChar char="○"/>
              <a:defRPr/>
            </a:lvl5pPr>
            <a:lvl6pPr marL="2743200" lvl="5" indent="-317500">
              <a:spcBef>
                <a:spcPct val="0"/>
              </a:spcBef>
              <a:spcAft>
                <a:spcPct val="0"/>
              </a:spcAft>
              <a:buSzPts val="1400"/>
              <a:buChar char="■"/>
              <a:defRPr/>
            </a:lvl6pPr>
            <a:lvl7pPr marL="3200400" lvl="6" indent="-317500">
              <a:spcBef>
                <a:spcPct val="0"/>
              </a:spcBef>
              <a:spcAft>
                <a:spcPct val="0"/>
              </a:spcAft>
              <a:buSzPts val="1400"/>
              <a:buChar char="●"/>
              <a:defRPr/>
            </a:lvl7pPr>
            <a:lvl8pPr marL="3657600" lvl="7" indent="-317500">
              <a:spcBef>
                <a:spcPct val="0"/>
              </a:spcBef>
              <a:spcAft>
                <a:spcPct val="0"/>
              </a:spcAft>
              <a:buSzPts val="1400"/>
              <a:buChar char="○"/>
              <a:defRPr/>
            </a:lvl8pPr>
            <a:lvl9pPr marL="4114800" lvl="8" indent="-317500">
              <a:spcBef>
                <a:spcPct val="0"/>
              </a:spcBef>
              <a:spcAft>
                <a:spcPct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ct val="0"/>
              </a:spcBef>
              <a:spcAft>
                <a:spcPct val="0"/>
              </a:spcAft>
              <a:buNone/>
            </a:pPr>
            <a:fld id="{00000000-1234-1234-1234-123412341234}" type="slidenum">
              <a:rPr lang="en"/>
              <a:t>‹#›</a:t>
            </a:fld>
            <a:endParaRPr/>
          </a:p>
        </p:txBody>
      </p:sp>
    </p:spTree>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ct val="0"/>
              </a:spcBef>
              <a:spcAft>
                <a:spcPct val="0"/>
              </a:spcAft>
              <a:buSzPts val="2800"/>
              <a:buNone/>
              <a:defRPr/>
            </a:lvl1pPr>
            <a:lvl2pPr lvl="1">
              <a:spcBef>
                <a:spcPct val="0"/>
              </a:spcBef>
              <a:spcAft>
                <a:spcPct val="0"/>
              </a:spcAft>
              <a:buSzPts val="2800"/>
              <a:buNone/>
              <a:defRPr/>
            </a:lvl2pPr>
            <a:lvl3pPr lvl="2">
              <a:spcBef>
                <a:spcPct val="0"/>
              </a:spcBef>
              <a:spcAft>
                <a:spcPct val="0"/>
              </a:spcAft>
              <a:buSzPts val="2800"/>
              <a:buNone/>
              <a:defRPr/>
            </a:lvl3pPr>
            <a:lvl4pPr lvl="3">
              <a:spcBef>
                <a:spcPct val="0"/>
              </a:spcBef>
              <a:spcAft>
                <a:spcPct val="0"/>
              </a:spcAft>
              <a:buSzPts val="2800"/>
              <a:buNone/>
              <a:defRPr/>
            </a:lvl4pPr>
            <a:lvl5pPr lvl="4">
              <a:spcBef>
                <a:spcPct val="0"/>
              </a:spcBef>
              <a:spcAft>
                <a:spcPct val="0"/>
              </a:spcAft>
              <a:buSzPts val="2800"/>
              <a:buNone/>
              <a:defRPr/>
            </a:lvl5pPr>
            <a:lvl6pPr lvl="5">
              <a:spcBef>
                <a:spcPct val="0"/>
              </a:spcBef>
              <a:spcAft>
                <a:spcPct val="0"/>
              </a:spcAft>
              <a:buSzPts val="2800"/>
              <a:buNone/>
              <a:defRPr/>
            </a:lvl6pPr>
            <a:lvl7pPr lvl="6">
              <a:spcBef>
                <a:spcPct val="0"/>
              </a:spcBef>
              <a:spcAft>
                <a:spcPct val="0"/>
              </a:spcAft>
              <a:buSzPts val="2800"/>
              <a:buNone/>
              <a:defRPr/>
            </a:lvl7pPr>
            <a:lvl8pPr lvl="7">
              <a:spcBef>
                <a:spcPct val="0"/>
              </a:spcBef>
              <a:spcAft>
                <a:spcPct val="0"/>
              </a:spcAft>
              <a:buSzPts val="2800"/>
              <a:buNone/>
              <a:defRPr/>
            </a:lvl8pPr>
            <a:lvl9pPr lvl="8">
              <a:spcBef>
                <a:spcPct val="0"/>
              </a:spcBef>
              <a:spcAft>
                <a:spcPct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ct val="0"/>
              </a:spcBef>
              <a:spcAft>
                <a:spcPct val="0"/>
              </a:spcAft>
              <a:buSzPts val="1400"/>
              <a:buChar char="●"/>
              <a:defRPr sz="1400"/>
            </a:lvl1pPr>
            <a:lvl2pPr marL="914400" lvl="1" indent="-304800">
              <a:spcBef>
                <a:spcPct val="0"/>
              </a:spcBef>
              <a:spcAft>
                <a:spcPct val="0"/>
              </a:spcAft>
              <a:buSzPts val="1200"/>
              <a:buChar char="○"/>
              <a:defRPr sz="1200"/>
            </a:lvl2pPr>
            <a:lvl3pPr marL="1371600" lvl="2" indent="-304800">
              <a:spcBef>
                <a:spcPct val="0"/>
              </a:spcBef>
              <a:spcAft>
                <a:spcPct val="0"/>
              </a:spcAft>
              <a:buSzPts val="1200"/>
              <a:buChar char="■"/>
              <a:defRPr sz="1200"/>
            </a:lvl3pPr>
            <a:lvl4pPr marL="1828800" lvl="3" indent="-304800">
              <a:spcBef>
                <a:spcPct val="0"/>
              </a:spcBef>
              <a:spcAft>
                <a:spcPct val="0"/>
              </a:spcAft>
              <a:buSzPts val="1200"/>
              <a:buChar char="●"/>
              <a:defRPr sz="1200"/>
            </a:lvl4pPr>
            <a:lvl5pPr marL="2286000" lvl="4" indent="-304800">
              <a:spcBef>
                <a:spcPct val="0"/>
              </a:spcBef>
              <a:spcAft>
                <a:spcPct val="0"/>
              </a:spcAft>
              <a:buSzPts val="1200"/>
              <a:buChar char="○"/>
              <a:defRPr sz="1200"/>
            </a:lvl5pPr>
            <a:lvl6pPr marL="2743200" lvl="5" indent="-304800">
              <a:spcBef>
                <a:spcPct val="0"/>
              </a:spcBef>
              <a:spcAft>
                <a:spcPct val="0"/>
              </a:spcAft>
              <a:buSzPts val="1200"/>
              <a:buChar char="■"/>
              <a:defRPr sz="1200"/>
            </a:lvl6pPr>
            <a:lvl7pPr marL="3200400" lvl="6" indent="-304800">
              <a:spcBef>
                <a:spcPct val="0"/>
              </a:spcBef>
              <a:spcAft>
                <a:spcPct val="0"/>
              </a:spcAft>
              <a:buSzPts val="1200"/>
              <a:buChar char="●"/>
              <a:defRPr sz="1200"/>
            </a:lvl7pPr>
            <a:lvl8pPr marL="3657600" lvl="7" indent="-304800">
              <a:spcBef>
                <a:spcPct val="0"/>
              </a:spcBef>
              <a:spcAft>
                <a:spcPct val="0"/>
              </a:spcAft>
              <a:buSzPts val="1200"/>
              <a:buChar char="○"/>
              <a:defRPr sz="1200"/>
            </a:lvl8pPr>
            <a:lvl9pPr marL="4114800" lvl="8" indent="-304800">
              <a:spcBef>
                <a:spcPct val="0"/>
              </a:spcBef>
              <a:spcAft>
                <a:spcPct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ct val="0"/>
              </a:spcBef>
              <a:spcAft>
                <a:spcPct val="0"/>
              </a:spcAft>
              <a:buSzPts val="1400"/>
              <a:buChar char="●"/>
              <a:defRPr sz="1400"/>
            </a:lvl1pPr>
            <a:lvl2pPr marL="914400" lvl="1" indent="-304800">
              <a:spcBef>
                <a:spcPct val="0"/>
              </a:spcBef>
              <a:spcAft>
                <a:spcPct val="0"/>
              </a:spcAft>
              <a:buSzPts val="1200"/>
              <a:buChar char="○"/>
              <a:defRPr sz="1200"/>
            </a:lvl2pPr>
            <a:lvl3pPr marL="1371600" lvl="2" indent="-304800">
              <a:spcBef>
                <a:spcPct val="0"/>
              </a:spcBef>
              <a:spcAft>
                <a:spcPct val="0"/>
              </a:spcAft>
              <a:buSzPts val="1200"/>
              <a:buChar char="■"/>
              <a:defRPr sz="1200"/>
            </a:lvl3pPr>
            <a:lvl4pPr marL="1828800" lvl="3" indent="-304800">
              <a:spcBef>
                <a:spcPct val="0"/>
              </a:spcBef>
              <a:spcAft>
                <a:spcPct val="0"/>
              </a:spcAft>
              <a:buSzPts val="1200"/>
              <a:buChar char="●"/>
              <a:defRPr sz="1200"/>
            </a:lvl4pPr>
            <a:lvl5pPr marL="2286000" lvl="4" indent="-304800">
              <a:spcBef>
                <a:spcPct val="0"/>
              </a:spcBef>
              <a:spcAft>
                <a:spcPct val="0"/>
              </a:spcAft>
              <a:buSzPts val="1200"/>
              <a:buChar char="○"/>
              <a:defRPr sz="1200"/>
            </a:lvl5pPr>
            <a:lvl6pPr marL="2743200" lvl="5" indent="-304800">
              <a:spcBef>
                <a:spcPct val="0"/>
              </a:spcBef>
              <a:spcAft>
                <a:spcPct val="0"/>
              </a:spcAft>
              <a:buSzPts val="1200"/>
              <a:buChar char="■"/>
              <a:defRPr sz="1200"/>
            </a:lvl6pPr>
            <a:lvl7pPr marL="3200400" lvl="6" indent="-304800">
              <a:spcBef>
                <a:spcPct val="0"/>
              </a:spcBef>
              <a:spcAft>
                <a:spcPct val="0"/>
              </a:spcAft>
              <a:buSzPts val="1200"/>
              <a:buChar char="●"/>
              <a:defRPr sz="1200"/>
            </a:lvl7pPr>
            <a:lvl8pPr marL="3657600" lvl="7" indent="-304800">
              <a:spcBef>
                <a:spcPct val="0"/>
              </a:spcBef>
              <a:spcAft>
                <a:spcPct val="0"/>
              </a:spcAft>
              <a:buSzPts val="1200"/>
              <a:buChar char="○"/>
              <a:defRPr sz="1200"/>
            </a:lvl8pPr>
            <a:lvl9pPr marL="4114800" lvl="8" indent="-304800">
              <a:spcBef>
                <a:spcPct val="0"/>
              </a:spcBef>
              <a:spcAft>
                <a:spcPct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ct val="0"/>
              </a:spcBef>
              <a:spcAft>
                <a:spcPct val="0"/>
              </a:spcAft>
              <a:buNone/>
            </a:pPr>
            <a:fld id="{00000000-1234-1234-1234-123412341234}" type="slidenum">
              <a:rPr lang="en"/>
              <a:t>‹#›</a:t>
            </a:fld>
            <a:endParaRPr/>
          </a:p>
        </p:txBody>
      </p:sp>
    </p:spTree>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ct val="0"/>
              </a:spcBef>
              <a:spcAft>
                <a:spcPct val="0"/>
              </a:spcAft>
              <a:buSzPts val="2800"/>
              <a:buNone/>
              <a:defRPr/>
            </a:lvl1pPr>
            <a:lvl2pPr lvl="1">
              <a:spcBef>
                <a:spcPct val="0"/>
              </a:spcBef>
              <a:spcAft>
                <a:spcPct val="0"/>
              </a:spcAft>
              <a:buSzPts val="2800"/>
              <a:buNone/>
              <a:defRPr/>
            </a:lvl2pPr>
            <a:lvl3pPr lvl="2">
              <a:spcBef>
                <a:spcPct val="0"/>
              </a:spcBef>
              <a:spcAft>
                <a:spcPct val="0"/>
              </a:spcAft>
              <a:buSzPts val="2800"/>
              <a:buNone/>
              <a:defRPr/>
            </a:lvl3pPr>
            <a:lvl4pPr lvl="3">
              <a:spcBef>
                <a:spcPct val="0"/>
              </a:spcBef>
              <a:spcAft>
                <a:spcPct val="0"/>
              </a:spcAft>
              <a:buSzPts val="2800"/>
              <a:buNone/>
              <a:defRPr/>
            </a:lvl4pPr>
            <a:lvl5pPr lvl="4">
              <a:spcBef>
                <a:spcPct val="0"/>
              </a:spcBef>
              <a:spcAft>
                <a:spcPct val="0"/>
              </a:spcAft>
              <a:buSzPts val="2800"/>
              <a:buNone/>
              <a:defRPr/>
            </a:lvl5pPr>
            <a:lvl6pPr lvl="5">
              <a:spcBef>
                <a:spcPct val="0"/>
              </a:spcBef>
              <a:spcAft>
                <a:spcPct val="0"/>
              </a:spcAft>
              <a:buSzPts val="2800"/>
              <a:buNone/>
              <a:defRPr/>
            </a:lvl6pPr>
            <a:lvl7pPr lvl="6">
              <a:spcBef>
                <a:spcPct val="0"/>
              </a:spcBef>
              <a:spcAft>
                <a:spcPct val="0"/>
              </a:spcAft>
              <a:buSzPts val="2800"/>
              <a:buNone/>
              <a:defRPr/>
            </a:lvl7pPr>
            <a:lvl8pPr lvl="7">
              <a:spcBef>
                <a:spcPct val="0"/>
              </a:spcBef>
              <a:spcAft>
                <a:spcPct val="0"/>
              </a:spcAft>
              <a:buSzPts val="2800"/>
              <a:buNone/>
              <a:defRPr/>
            </a:lvl8pPr>
            <a:lvl9pPr lvl="8">
              <a:spcBef>
                <a:spcPct val="0"/>
              </a:spcBef>
              <a:spcAft>
                <a:spcPct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ct val="0"/>
              </a:spcBef>
              <a:spcAft>
                <a:spcPct val="0"/>
              </a:spcAft>
              <a:buNone/>
            </a:pPr>
            <a:fld id="{00000000-1234-1234-1234-123412341234}" type="slidenum">
              <a:rPr lang="en"/>
              <a:t>‹#›</a:t>
            </a:fld>
            <a:endParaRPr/>
          </a:p>
        </p:txBody>
      </p:sp>
    </p:spTree>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ct val="0"/>
              </a:spcBef>
              <a:spcAft>
                <a:spcPct val="0"/>
              </a:spcAft>
              <a:buSzPts val="2400"/>
              <a:buNone/>
              <a:defRPr sz="2400"/>
            </a:lvl1pPr>
            <a:lvl2pPr lvl="1">
              <a:spcBef>
                <a:spcPct val="0"/>
              </a:spcBef>
              <a:spcAft>
                <a:spcPct val="0"/>
              </a:spcAft>
              <a:buSzPts val="2400"/>
              <a:buNone/>
              <a:defRPr sz="2400"/>
            </a:lvl2pPr>
            <a:lvl3pPr lvl="2">
              <a:spcBef>
                <a:spcPct val="0"/>
              </a:spcBef>
              <a:spcAft>
                <a:spcPct val="0"/>
              </a:spcAft>
              <a:buSzPts val="2400"/>
              <a:buNone/>
              <a:defRPr sz="2400"/>
            </a:lvl3pPr>
            <a:lvl4pPr lvl="3">
              <a:spcBef>
                <a:spcPct val="0"/>
              </a:spcBef>
              <a:spcAft>
                <a:spcPct val="0"/>
              </a:spcAft>
              <a:buSzPts val="2400"/>
              <a:buNone/>
              <a:defRPr sz="2400"/>
            </a:lvl4pPr>
            <a:lvl5pPr lvl="4">
              <a:spcBef>
                <a:spcPct val="0"/>
              </a:spcBef>
              <a:spcAft>
                <a:spcPct val="0"/>
              </a:spcAft>
              <a:buSzPts val="2400"/>
              <a:buNone/>
              <a:defRPr sz="2400"/>
            </a:lvl5pPr>
            <a:lvl6pPr lvl="5">
              <a:spcBef>
                <a:spcPct val="0"/>
              </a:spcBef>
              <a:spcAft>
                <a:spcPct val="0"/>
              </a:spcAft>
              <a:buSzPts val="2400"/>
              <a:buNone/>
              <a:defRPr sz="2400"/>
            </a:lvl6pPr>
            <a:lvl7pPr lvl="6">
              <a:spcBef>
                <a:spcPct val="0"/>
              </a:spcBef>
              <a:spcAft>
                <a:spcPct val="0"/>
              </a:spcAft>
              <a:buSzPts val="2400"/>
              <a:buNone/>
              <a:defRPr sz="2400"/>
            </a:lvl7pPr>
            <a:lvl8pPr lvl="7">
              <a:spcBef>
                <a:spcPct val="0"/>
              </a:spcBef>
              <a:spcAft>
                <a:spcPct val="0"/>
              </a:spcAft>
              <a:buSzPts val="2400"/>
              <a:buNone/>
              <a:defRPr sz="2400"/>
            </a:lvl8pPr>
            <a:lvl9pPr lvl="8">
              <a:spcBef>
                <a:spcPct val="0"/>
              </a:spcBef>
              <a:spcAft>
                <a:spcPct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ct val="0"/>
              </a:spcBef>
              <a:spcAft>
                <a:spcPct val="0"/>
              </a:spcAft>
              <a:buSzPts val="1200"/>
              <a:buChar char="●"/>
              <a:defRPr sz="1200"/>
            </a:lvl1pPr>
            <a:lvl2pPr marL="914400" lvl="1" indent="-304800">
              <a:spcBef>
                <a:spcPct val="0"/>
              </a:spcBef>
              <a:spcAft>
                <a:spcPct val="0"/>
              </a:spcAft>
              <a:buSzPts val="1200"/>
              <a:buChar char="○"/>
              <a:defRPr sz="1200"/>
            </a:lvl2pPr>
            <a:lvl3pPr marL="1371600" lvl="2" indent="-304800">
              <a:spcBef>
                <a:spcPct val="0"/>
              </a:spcBef>
              <a:spcAft>
                <a:spcPct val="0"/>
              </a:spcAft>
              <a:buSzPts val="1200"/>
              <a:buChar char="■"/>
              <a:defRPr sz="1200"/>
            </a:lvl3pPr>
            <a:lvl4pPr marL="1828800" lvl="3" indent="-304800">
              <a:spcBef>
                <a:spcPct val="0"/>
              </a:spcBef>
              <a:spcAft>
                <a:spcPct val="0"/>
              </a:spcAft>
              <a:buSzPts val="1200"/>
              <a:buChar char="●"/>
              <a:defRPr sz="1200"/>
            </a:lvl4pPr>
            <a:lvl5pPr marL="2286000" lvl="4" indent="-304800">
              <a:spcBef>
                <a:spcPct val="0"/>
              </a:spcBef>
              <a:spcAft>
                <a:spcPct val="0"/>
              </a:spcAft>
              <a:buSzPts val="1200"/>
              <a:buChar char="○"/>
              <a:defRPr sz="1200"/>
            </a:lvl5pPr>
            <a:lvl6pPr marL="2743200" lvl="5" indent="-304800">
              <a:spcBef>
                <a:spcPct val="0"/>
              </a:spcBef>
              <a:spcAft>
                <a:spcPct val="0"/>
              </a:spcAft>
              <a:buSzPts val="1200"/>
              <a:buChar char="■"/>
              <a:defRPr sz="1200"/>
            </a:lvl6pPr>
            <a:lvl7pPr marL="3200400" lvl="6" indent="-304800">
              <a:spcBef>
                <a:spcPct val="0"/>
              </a:spcBef>
              <a:spcAft>
                <a:spcPct val="0"/>
              </a:spcAft>
              <a:buSzPts val="1200"/>
              <a:buChar char="●"/>
              <a:defRPr sz="1200"/>
            </a:lvl7pPr>
            <a:lvl8pPr marL="3657600" lvl="7" indent="-304800">
              <a:spcBef>
                <a:spcPct val="0"/>
              </a:spcBef>
              <a:spcAft>
                <a:spcPct val="0"/>
              </a:spcAft>
              <a:buSzPts val="1200"/>
              <a:buChar char="○"/>
              <a:defRPr sz="1200"/>
            </a:lvl8pPr>
            <a:lvl9pPr marL="4114800" lvl="8" indent="-304800">
              <a:spcBef>
                <a:spcPct val="0"/>
              </a:spcBef>
              <a:spcAft>
                <a:spcPct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ct val="0"/>
              </a:spcBef>
              <a:spcAft>
                <a:spcPct val="0"/>
              </a:spcAft>
              <a:buNone/>
            </a:pPr>
            <a:fld id="{00000000-1234-1234-1234-123412341234}" type="slidenum">
              <a:rPr lang="en"/>
              <a:t>‹#›</a:t>
            </a:fld>
            <a:endParaRPr/>
          </a:p>
        </p:txBody>
      </p:sp>
    </p:spTree>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ct val="0"/>
              </a:spcBef>
              <a:spcAft>
                <a:spcPct val="0"/>
              </a:spcAft>
              <a:buSzPts val="4800"/>
              <a:buNone/>
              <a:defRPr sz="4800"/>
            </a:lvl1pPr>
            <a:lvl2pPr lvl="1">
              <a:spcBef>
                <a:spcPct val="0"/>
              </a:spcBef>
              <a:spcAft>
                <a:spcPct val="0"/>
              </a:spcAft>
              <a:buSzPts val="4800"/>
              <a:buNone/>
              <a:defRPr sz="4800"/>
            </a:lvl2pPr>
            <a:lvl3pPr lvl="2">
              <a:spcBef>
                <a:spcPct val="0"/>
              </a:spcBef>
              <a:spcAft>
                <a:spcPct val="0"/>
              </a:spcAft>
              <a:buSzPts val="4800"/>
              <a:buNone/>
              <a:defRPr sz="4800"/>
            </a:lvl3pPr>
            <a:lvl4pPr lvl="3">
              <a:spcBef>
                <a:spcPct val="0"/>
              </a:spcBef>
              <a:spcAft>
                <a:spcPct val="0"/>
              </a:spcAft>
              <a:buSzPts val="4800"/>
              <a:buNone/>
              <a:defRPr sz="4800"/>
            </a:lvl4pPr>
            <a:lvl5pPr lvl="4">
              <a:spcBef>
                <a:spcPct val="0"/>
              </a:spcBef>
              <a:spcAft>
                <a:spcPct val="0"/>
              </a:spcAft>
              <a:buSzPts val="4800"/>
              <a:buNone/>
              <a:defRPr sz="4800"/>
            </a:lvl5pPr>
            <a:lvl6pPr lvl="5">
              <a:spcBef>
                <a:spcPct val="0"/>
              </a:spcBef>
              <a:spcAft>
                <a:spcPct val="0"/>
              </a:spcAft>
              <a:buSzPts val="4800"/>
              <a:buNone/>
              <a:defRPr sz="4800"/>
            </a:lvl6pPr>
            <a:lvl7pPr lvl="6">
              <a:spcBef>
                <a:spcPct val="0"/>
              </a:spcBef>
              <a:spcAft>
                <a:spcPct val="0"/>
              </a:spcAft>
              <a:buSzPts val="4800"/>
              <a:buNone/>
              <a:defRPr sz="4800"/>
            </a:lvl7pPr>
            <a:lvl8pPr lvl="7">
              <a:spcBef>
                <a:spcPct val="0"/>
              </a:spcBef>
              <a:spcAft>
                <a:spcPct val="0"/>
              </a:spcAft>
              <a:buSzPts val="4800"/>
              <a:buNone/>
              <a:defRPr sz="4800"/>
            </a:lvl8pPr>
            <a:lvl9pPr lvl="8">
              <a:spcBef>
                <a:spcPct val="0"/>
              </a:spcBef>
              <a:spcAft>
                <a:spcPct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ct val="0"/>
              </a:spcBef>
              <a:spcAft>
                <a:spcPct val="0"/>
              </a:spcAft>
              <a:buNone/>
            </a:pPr>
            <a:fld id="{00000000-1234-1234-1234-123412341234}" type="slidenum">
              <a:rPr lang="en"/>
              <a:t>‹#›</a:t>
            </a:fld>
            <a:endParaRPr/>
          </a:p>
        </p:txBody>
      </p:sp>
    </p:spTree>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ct val="0"/>
              </a:spcBef>
              <a:spcAft>
                <a:spcPct val="0"/>
              </a:spcAft>
              <a:buSzPts val="4200"/>
              <a:buNone/>
              <a:defRPr sz="4200"/>
            </a:lvl1pPr>
            <a:lvl2pPr lvl="1" algn="ctr">
              <a:spcBef>
                <a:spcPct val="0"/>
              </a:spcBef>
              <a:spcAft>
                <a:spcPct val="0"/>
              </a:spcAft>
              <a:buSzPts val="4200"/>
              <a:buNone/>
              <a:defRPr sz="4200"/>
            </a:lvl2pPr>
            <a:lvl3pPr lvl="2" algn="ctr">
              <a:spcBef>
                <a:spcPct val="0"/>
              </a:spcBef>
              <a:spcAft>
                <a:spcPct val="0"/>
              </a:spcAft>
              <a:buSzPts val="4200"/>
              <a:buNone/>
              <a:defRPr sz="4200"/>
            </a:lvl3pPr>
            <a:lvl4pPr lvl="3" algn="ctr">
              <a:spcBef>
                <a:spcPct val="0"/>
              </a:spcBef>
              <a:spcAft>
                <a:spcPct val="0"/>
              </a:spcAft>
              <a:buSzPts val="4200"/>
              <a:buNone/>
              <a:defRPr sz="4200"/>
            </a:lvl4pPr>
            <a:lvl5pPr lvl="4" algn="ctr">
              <a:spcBef>
                <a:spcPct val="0"/>
              </a:spcBef>
              <a:spcAft>
                <a:spcPct val="0"/>
              </a:spcAft>
              <a:buSzPts val="4200"/>
              <a:buNone/>
              <a:defRPr sz="4200"/>
            </a:lvl5pPr>
            <a:lvl6pPr lvl="5" algn="ctr">
              <a:spcBef>
                <a:spcPct val="0"/>
              </a:spcBef>
              <a:spcAft>
                <a:spcPct val="0"/>
              </a:spcAft>
              <a:buSzPts val="4200"/>
              <a:buNone/>
              <a:defRPr sz="4200"/>
            </a:lvl6pPr>
            <a:lvl7pPr lvl="6" algn="ctr">
              <a:spcBef>
                <a:spcPct val="0"/>
              </a:spcBef>
              <a:spcAft>
                <a:spcPct val="0"/>
              </a:spcAft>
              <a:buSzPts val="4200"/>
              <a:buNone/>
              <a:defRPr sz="4200"/>
            </a:lvl7pPr>
            <a:lvl8pPr lvl="7" algn="ctr">
              <a:spcBef>
                <a:spcPct val="0"/>
              </a:spcBef>
              <a:spcAft>
                <a:spcPct val="0"/>
              </a:spcAft>
              <a:buSzPts val="4200"/>
              <a:buNone/>
              <a:defRPr sz="4200"/>
            </a:lvl8pPr>
            <a:lvl9pPr lvl="8" algn="ctr">
              <a:spcBef>
                <a:spcPct val="0"/>
              </a:spcBef>
              <a:spcAft>
                <a:spcPct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ct val="0"/>
              </a:spcBef>
              <a:spcAft>
                <a:spcPct val="0"/>
              </a:spcAft>
              <a:buSzPts val="2100"/>
              <a:buNone/>
              <a:defRPr sz="2100"/>
            </a:lvl1pPr>
            <a:lvl2pPr lvl="1" algn="ctr">
              <a:lnSpc>
                <a:spcPct val="100000"/>
              </a:lnSpc>
              <a:spcBef>
                <a:spcPct val="0"/>
              </a:spcBef>
              <a:spcAft>
                <a:spcPct val="0"/>
              </a:spcAft>
              <a:buSzPts val="2100"/>
              <a:buNone/>
              <a:defRPr sz="2100"/>
            </a:lvl2pPr>
            <a:lvl3pPr lvl="2" algn="ctr">
              <a:lnSpc>
                <a:spcPct val="100000"/>
              </a:lnSpc>
              <a:spcBef>
                <a:spcPct val="0"/>
              </a:spcBef>
              <a:spcAft>
                <a:spcPct val="0"/>
              </a:spcAft>
              <a:buSzPts val="2100"/>
              <a:buNone/>
              <a:defRPr sz="2100"/>
            </a:lvl3pPr>
            <a:lvl4pPr lvl="3" algn="ctr">
              <a:lnSpc>
                <a:spcPct val="100000"/>
              </a:lnSpc>
              <a:spcBef>
                <a:spcPct val="0"/>
              </a:spcBef>
              <a:spcAft>
                <a:spcPct val="0"/>
              </a:spcAft>
              <a:buSzPts val="2100"/>
              <a:buNone/>
              <a:defRPr sz="2100"/>
            </a:lvl4pPr>
            <a:lvl5pPr lvl="4" algn="ctr">
              <a:lnSpc>
                <a:spcPct val="100000"/>
              </a:lnSpc>
              <a:spcBef>
                <a:spcPct val="0"/>
              </a:spcBef>
              <a:spcAft>
                <a:spcPct val="0"/>
              </a:spcAft>
              <a:buSzPts val="2100"/>
              <a:buNone/>
              <a:defRPr sz="2100"/>
            </a:lvl5pPr>
            <a:lvl6pPr lvl="5" algn="ctr">
              <a:lnSpc>
                <a:spcPct val="100000"/>
              </a:lnSpc>
              <a:spcBef>
                <a:spcPct val="0"/>
              </a:spcBef>
              <a:spcAft>
                <a:spcPct val="0"/>
              </a:spcAft>
              <a:buSzPts val="2100"/>
              <a:buNone/>
              <a:defRPr sz="2100"/>
            </a:lvl6pPr>
            <a:lvl7pPr lvl="6" algn="ctr">
              <a:lnSpc>
                <a:spcPct val="100000"/>
              </a:lnSpc>
              <a:spcBef>
                <a:spcPct val="0"/>
              </a:spcBef>
              <a:spcAft>
                <a:spcPct val="0"/>
              </a:spcAft>
              <a:buSzPts val="2100"/>
              <a:buNone/>
              <a:defRPr sz="2100"/>
            </a:lvl7pPr>
            <a:lvl8pPr lvl="7" algn="ctr">
              <a:lnSpc>
                <a:spcPct val="100000"/>
              </a:lnSpc>
              <a:spcBef>
                <a:spcPct val="0"/>
              </a:spcBef>
              <a:spcAft>
                <a:spcPct val="0"/>
              </a:spcAft>
              <a:buSzPts val="2100"/>
              <a:buNone/>
              <a:defRPr sz="2100"/>
            </a:lvl8pPr>
            <a:lvl9pPr lvl="8" algn="ctr">
              <a:lnSpc>
                <a:spcPct val="100000"/>
              </a:lnSpc>
              <a:spcBef>
                <a:spcPct val="0"/>
              </a:spcBef>
              <a:spcAft>
                <a:spcPct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ct val="0"/>
              </a:spcBef>
              <a:spcAft>
                <a:spcPct val="0"/>
              </a:spcAft>
              <a:buSzPts val="1800"/>
              <a:buChar char="●"/>
              <a:defRPr/>
            </a:lvl1pPr>
            <a:lvl2pPr marL="914400" lvl="1" indent="-317500">
              <a:spcBef>
                <a:spcPct val="0"/>
              </a:spcBef>
              <a:spcAft>
                <a:spcPct val="0"/>
              </a:spcAft>
              <a:buSzPts val="1400"/>
              <a:buChar char="○"/>
              <a:defRPr/>
            </a:lvl2pPr>
            <a:lvl3pPr marL="1371600" lvl="2" indent="-317500">
              <a:spcBef>
                <a:spcPct val="0"/>
              </a:spcBef>
              <a:spcAft>
                <a:spcPct val="0"/>
              </a:spcAft>
              <a:buSzPts val="1400"/>
              <a:buChar char="■"/>
              <a:defRPr/>
            </a:lvl3pPr>
            <a:lvl4pPr marL="1828800" lvl="3" indent="-317500">
              <a:spcBef>
                <a:spcPct val="0"/>
              </a:spcBef>
              <a:spcAft>
                <a:spcPct val="0"/>
              </a:spcAft>
              <a:buSzPts val="1400"/>
              <a:buChar char="●"/>
              <a:defRPr/>
            </a:lvl4pPr>
            <a:lvl5pPr marL="2286000" lvl="4" indent="-317500">
              <a:spcBef>
                <a:spcPct val="0"/>
              </a:spcBef>
              <a:spcAft>
                <a:spcPct val="0"/>
              </a:spcAft>
              <a:buSzPts val="1400"/>
              <a:buChar char="○"/>
              <a:defRPr/>
            </a:lvl5pPr>
            <a:lvl6pPr marL="2743200" lvl="5" indent="-317500">
              <a:spcBef>
                <a:spcPct val="0"/>
              </a:spcBef>
              <a:spcAft>
                <a:spcPct val="0"/>
              </a:spcAft>
              <a:buSzPts val="1400"/>
              <a:buChar char="■"/>
              <a:defRPr/>
            </a:lvl6pPr>
            <a:lvl7pPr marL="3200400" lvl="6" indent="-317500">
              <a:spcBef>
                <a:spcPct val="0"/>
              </a:spcBef>
              <a:spcAft>
                <a:spcPct val="0"/>
              </a:spcAft>
              <a:buSzPts val="1400"/>
              <a:buChar char="●"/>
              <a:defRPr/>
            </a:lvl7pPr>
            <a:lvl8pPr marL="3657600" lvl="7" indent="-317500">
              <a:spcBef>
                <a:spcPct val="0"/>
              </a:spcBef>
              <a:spcAft>
                <a:spcPct val="0"/>
              </a:spcAft>
              <a:buSzPts val="1400"/>
              <a:buChar char="○"/>
              <a:defRPr/>
            </a:lvl8pPr>
            <a:lvl9pPr marL="4114800" lvl="8" indent="-317500">
              <a:spcBef>
                <a:spcPct val="0"/>
              </a:spcBef>
              <a:spcAft>
                <a:spcPct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ct val="0"/>
              </a:spcBef>
              <a:spcAft>
                <a:spcPct val="0"/>
              </a:spcAft>
              <a:buNone/>
            </a:pPr>
            <a:fld id="{00000000-1234-1234-1234-123412341234}" type="slidenum">
              <a:rPr lang="en"/>
              <a:t>‹#›</a:t>
            </a:fld>
            <a:endParaRPr/>
          </a:p>
        </p:txBody>
      </p:sp>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p:txBody>
          <a:bodyPr/>
          <a:lstStyle/>
          <a:p>
            <a:fld id="{B241D35E-0026-4C42-84B1-7D1B14129504}" type="datetimeFigureOut">
              <a:rPr lang="en-US" smtClean="0"/>
              <a:t>10/18/23</a:t>
            </a:fld>
            <a:endParaRPr lang="en-US"/>
          </a:p>
        </p:txBody>
      </p:sp>
      <p:sp>
        <p:nvSpPr>
          <p:cNvPr id="5" name="Footer Placeholder 4"/>
          <p:cNvSpPr>
            <a:spLocks noGrp="1"/>
          </p:cNvSpPr>
          <p:nvPr>
            <p:ph type="ftr" sz="quarter" idx="3"/>
          </p:nvPr>
        </p:nvSpPr>
        <p:spPr/>
        <p:txBody>
          <a:bodyPr/>
          <a:lstStyle/>
          <a:p>
            <a:endParaRPr lang="en-US"/>
          </a:p>
        </p:txBody>
      </p:sp>
      <p:sp>
        <p:nvSpPr>
          <p:cNvPr id="6" name="Slide Number Placeholder 5"/>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ct val="0"/>
              </a:spcBef>
              <a:spcAft>
                <a:spcPct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ct val="0"/>
              </a:spcBef>
              <a:spcAft>
                <a:spcPct val="0"/>
              </a:spcAft>
              <a:buNone/>
            </a:pPr>
            <a:fld id="{00000000-1234-1234-1234-123412341234}" type="slidenum">
              <a:rPr lang="en"/>
              <a:t>‹#›</a:t>
            </a:fld>
            <a:endParaRPr/>
          </a:p>
        </p:txBody>
      </p:sp>
    </p:spTree>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ct val="0"/>
              </a:spcBef>
              <a:spcAft>
                <a:spcPct val="0"/>
              </a:spcAft>
              <a:buSzPts val="12000"/>
              <a:buNone/>
              <a:defRPr sz="12000"/>
            </a:lvl1pPr>
            <a:lvl2pPr lvl="1" algn="ctr">
              <a:spcBef>
                <a:spcPct val="0"/>
              </a:spcBef>
              <a:spcAft>
                <a:spcPct val="0"/>
              </a:spcAft>
              <a:buSzPts val="12000"/>
              <a:buNone/>
              <a:defRPr sz="12000"/>
            </a:lvl2pPr>
            <a:lvl3pPr lvl="2" algn="ctr">
              <a:spcBef>
                <a:spcPct val="0"/>
              </a:spcBef>
              <a:spcAft>
                <a:spcPct val="0"/>
              </a:spcAft>
              <a:buSzPts val="12000"/>
              <a:buNone/>
              <a:defRPr sz="12000"/>
            </a:lvl3pPr>
            <a:lvl4pPr lvl="3" algn="ctr">
              <a:spcBef>
                <a:spcPct val="0"/>
              </a:spcBef>
              <a:spcAft>
                <a:spcPct val="0"/>
              </a:spcAft>
              <a:buSzPts val="12000"/>
              <a:buNone/>
              <a:defRPr sz="12000"/>
            </a:lvl4pPr>
            <a:lvl5pPr lvl="4" algn="ctr">
              <a:spcBef>
                <a:spcPct val="0"/>
              </a:spcBef>
              <a:spcAft>
                <a:spcPct val="0"/>
              </a:spcAft>
              <a:buSzPts val="12000"/>
              <a:buNone/>
              <a:defRPr sz="12000"/>
            </a:lvl5pPr>
            <a:lvl6pPr lvl="5" algn="ctr">
              <a:spcBef>
                <a:spcPct val="0"/>
              </a:spcBef>
              <a:spcAft>
                <a:spcPct val="0"/>
              </a:spcAft>
              <a:buSzPts val="12000"/>
              <a:buNone/>
              <a:defRPr sz="12000"/>
            </a:lvl6pPr>
            <a:lvl7pPr lvl="6" algn="ctr">
              <a:spcBef>
                <a:spcPct val="0"/>
              </a:spcBef>
              <a:spcAft>
                <a:spcPct val="0"/>
              </a:spcAft>
              <a:buSzPts val="12000"/>
              <a:buNone/>
              <a:defRPr sz="12000"/>
            </a:lvl7pPr>
            <a:lvl8pPr lvl="7" algn="ctr">
              <a:spcBef>
                <a:spcPct val="0"/>
              </a:spcBef>
              <a:spcAft>
                <a:spcPct val="0"/>
              </a:spcAft>
              <a:buSzPts val="12000"/>
              <a:buNone/>
              <a:defRPr sz="12000"/>
            </a:lvl8pPr>
            <a:lvl9pPr lvl="8" algn="ctr">
              <a:spcBef>
                <a:spcPct val="0"/>
              </a:spcBef>
              <a:spcAft>
                <a:spcPct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ct val="0"/>
              </a:spcBef>
              <a:spcAft>
                <a:spcPct val="0"/>
              </a:spcAft>
              <a:buSzPts val="1800"/>
              <a:buChar char="●"/>
              <a:defRPr/>
            </a:lvl1pPr>
            <a:lvl2pPr marL="914400" lvl="1" indent="-317500" algn="ctr">
              <a:spcBef>
                <a:spcPct val="0"/>
              </a:spcBef>
              <a:spcAft>
                <a:spcPct val="0"/>
              </a:spcAft>
              <a:buSzPts val="1400"/>
              <a:buChar char="○"/>
              <a:defRPr/>
            </a:lvl2pPr>
            <a:lvl3pPr marL="1371600" lvl="2" indent="-317500" algn="ctr">
              <a:spcBef>
                <a:spcPct val="0"/>
              </a:spcBef>
              <a:spcAft>
                <a:spcPct val="0"/>
              </a:spcAft>
              <a:buSzPts val="1400"/>
              <a:buChar char="■"/>
              <a:defRPr/>
            </a:lvl3pPr>
            <a:lvl4pPr marL="1828800" lvl="3" indent="-317500" algn="ctr">
              <a:spcBef>
                <a:spcPct val="0"/>
              </a:spcBef>
              <a:spcAft>
                <a:spcPct val="0"/>
              </a:spcAft>
              <a:buSzPts val="1400"/>
              <a:buChar char="●"/>
              <a:defRPr/>
            </a:lvl4pPr>
            <a:lvl5pPr marL="2286000" lvl="4" indent="-317500" algn="ctr">
              <a:spcBef>
                <a:spcPct val="0"/>
              </a:spcBef>
              <a:spcAft>
                <a:spcPct val="0"/>
              </a:spcAft>
              <a:buSzPts val="1400"/>
              <a:buChar char="○"/>
              <a:defRPr/>
            </a:lvl5pPr>
            <a:lvl6pPr marL="2743200" lvl="5" indent="-317500" algn="ctr">
              <a:spcBef>
                <a:spcPct val="0"/>
              </a:spcBef>
              <a:spcAft>
                <a:spcPct val="0"/>
              </a:spcAft>
              <a:buSzPts val="1400"/>
              <a:buChar char="■"/>
              <a:defRPr/>
            </a:lvl6pPr>
            <a:lvl7pPr marL="3200400" lvl="6" indent="-317500" algn="ctr">
              <a:spcBef>
                <a:spcPct val="0"/>
              </a:spcBef>
              <a:spcAft>
                <a:spcPct val="0"/>
              </a:spcAft>
              <a:buSzPts val="1400"/>
              <a:buChar char="●"/>
              <a:defRPr/>
            </a:lvl7pPr>
            <a:lvl8pPr marL="3657600" lvl="7" indent="-317500" algn="ctr">
              <a:spcBef>
                <a:spcPct val="0"/>
              </a:spcBef>
              <a:spcAft>
                <a:spcPct val="0"/>
              </a:spcAft>
              <a:buSzPts val="1400"/>
              <a:buChar char="○"/>
              <a:defRPr/>
            </a:lvl8pPr>
            <a:lvl9pPr marL="4114800" lvl="8" indent="-317500" algn="ctr">
              <a:spcBef>
                <a:spcPct val="0"/>
              </a:spcBef>
              <a:spcAft>
                <a:spcPct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ct val="0"/>
              </a:spcBef>
              <a:spcAft>
                <a:spcPct val="0"/>
              </a:spcAft>
              <a:buNone/>
            </a:pPr>
            <a:fld id="{00000000-1234-1234-1234-123412341234}" type="slidenum">
              <a:rPr lang="en"/>
              <a:t>‹#›</a:t>
            </a:fld>
            <a:endParaRPr/>
          </a:p>
        </p:txBody>
      </p:sp>
    </p:spTree>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ct val="0"/>
              </a:spcBef>
              <a:spcAft>
                <a:spcPct val="0"/>
              </a:spcAft>
              <a:buNone/>
            </a:pPr>
            <a:fld id="{00000000-1234-1234-1234-123412341234}" type="slidenum">
              <a:rPr lang="en"/>
              <a:t>‹#›</a:t>
            </a:fld>
            <a:endParaRPr/>
          </a:p>
        </p:txBody>
      </p:sp>
    </p:spTree>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54"/>
        <p:cNvGrpSpPr/>
        <p:nvPr/>
      </p:nvGrpSpPr>
      <p:grpSpPr>
        <a:xfrm>
          <a:off x="0" y="0"/>
          <a:ext cx="0" cy="0"/>
          <a:chOff x="0" y="0"/>
          <a:chExt cx="0" cy="0"/>
        </a:xfrm>
      </p:grpSpPr>
      <p:sp>
        <p:nvSpPr>
          <p:cNvPr id="55" name="Google Shape;55;p14"/>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rtl="0">
              <a:spcBef>
                <a:spcPct val="0"/>
              </a:spcBef>
              <a:spcAft>
                <a:spcPct val="0"/>
              </a:spcAft>
              <a:buSzPts val="5200"/>
              <a:buNone/>
              <a:defRPr sz="5200"/>
            </a:lvl1pPr>
            <a:lvl2pPr lvl="1" algn="ctr" rtl="0">
              <a:spcBef>
                <a:spcPct val="0"/>
              </a:spcBef>
              <a:spcAft>
                <a:spcPct val="0"/>
              </a:spcAft>
              <a:buSzPts val="5200"/>
              <a:buNone/>
              <a:defRPr sz="5200"/>
            </a:lvl2pPr>
            <a:lvl3pPr lvl="2" algn="ctr" rtl="0">
              <a:spcBef>
                <a:spcPct val="0"/>
              </a:spcBef>
              <a:spcAft>
                <a:spcPct val="0"/>
              </a:spcAft>
              <a:buSzPts val="5200"/>
              <a:buNone/>
              <a:defRPr sz="5200"/>
            </a:lvl3pPr>
            <a:lvl4pPr lvl="3" algn="ctr" rtl="0">
              <a:spcBef>
                <a:spcPct val="0"/>
              </a:spcBef>
              <a:spcAft>
                <a:spcPct val="0"/>
              </a:spcAft>
              <a:buSzPts val="5200"/>
              <a:buNone/>
              <a:defRPr sz="5200"/>
            </a:lvl4pPr>
            <a:lvl5pPr lvl="4" algn="ctr" rtl="0">
              <a:spcBef>
                <a:spcPct val="0"/>
              </a:spcBef>
              <a:spcAft>
                <a:spcPct val="0"/>
              </a:spcAft>
              <a:buSzPts val="5200"/>
              <a:buNone/>
              <a:defRPr sz="5200"/>
            </a:lvl5pPr>
            <a:lvl6pPr lvl="5" algn="ctr" rtl="0">
              <a:spcBef>
                <a:spcPct val="0"/>
              </a:spcBef>
              <a:spcAft>
                <a:spcPct val="0"/>
              </a:spcAft>
              <a:buSzPts val="5200"/>
              <a:buNone/>
              <a:defRPr sz="5200"/>
            </a:lvl6pPr>
            <a:lvl7pPr lvl="6" algn="ctr" rtl="0">
              <a:spcBef>
                <a:spcPct val="0"/>
              </a:spcBef>
              <a:spcAft>
                <a:spcPct val="0"/>
              </a:spcAft>
              <a:buSzPts val="5200"/>
              <a:buNone/>
              <a:defRPr sz="5200"/>
            </a:lvl7pPr>
            <a:lvl8pPr lvl="7" algn="ctr" rtl="0">
              <a:spcBef>
                <a:spcPct val="0"/>
              </a:spcBef>
              <a:spcAft>
                <a:spcPct val="0"/>
              </a:spcAft>
              <a:buSzPts val="5200"/>
              <a:buNone/>
              <a:defRPr sz="5200"/>
            </a:lvl8pPr>
            <a:lvl9pPr lvl="8" algn="ctr" rtl="0">
              <a:spcBef>
                <a:spcPct val="0"/>
              </a:spcBef>
              <a:spcAft>
                <a:spcPct val="0"/>
              </a:spcAft>
              <a:buSzPts val="5200"/>
              <a:buNone/>
              <a:defRPr sz="5200"/>
            </a:lvl9pPr>
          </a:lstStyle>
          <a:p>
            <a:endParaRPr/>
          </a:p>
        </p:txBody>
      </p:sp>
      <p:sp>
        <p:nvSpPr>
          <p:cNvPr id="56" name="Google Shape;56;p14"/>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rtl="0">
              <a:lnSpc>
                <a:spcPct val="100000"/>
              </a:lnSpc>
              <a:spcBef>
                <a:spcPct val="0"/>
              </a:spcBef>
              <a:spcAft>
                <a:spcPct val="0"/>
              </a:spcAft>
              <a:buSzPts val="2800"/>
              <a:buNone/>
              <a:defRPr sz="2800"/>
            </a:lvl1pPr>
            <a:lvl2pPr lvl="1" algn="ctr" rtl="0">
              <a:lnSpc>
                <a:spcPct val="100000"/>
              </a:lnSpc>
              <a:spcBef>
                <a:spcPct val="0"/>
              </a:spcBef>
              <a:spcAft>
                <a:spcPct val="0"/>
              </a:spcAft>
              <a:buSzPts val="2800"/>
              <a:buNone/>
              <a:defRPr sz="2800"/>
            </a:lvl2pPr>
            <a:lvl3pPr lvl="2" algn="ctr" rtl="0">
              <a:lnSpc>
                <a:spcPct val="100000"/>
              </a:lnSpc>
              <a:spcBef>
                <a:spcPct val="0"/>
              </a:spcBef>
              <a:spcAft>
                <a:spcPct val="0"/>
              </a:spcAft>
              <a:buSzPts val="2800"/>
              <a:buNone/>
              <a:defRPr sz="2800"/>
            </a:lvl3pPr>
            <a:lvl4pPr lvl="3" algn="ctr" rtl="0">
              <a:lnSpc>
                <a:spcPct val="100000"/>
              </a:lnSpc>
              <a:spcBef>
                <a:spcPct val="0"/>
              </a:spcBef>
              <a:spcAft>
                <a:spcPct val="0"/>
              </a:spcAft>
              <a:buSzPts val="2800"/>
              <a:buNone/>
              <a:defRPr sz="2800"/>
            </a:lvl4pPr>
            <a:lvl5pPr lvl="4" algn="ctr" rtl="0">
              <a:lnSpc>
                <a:spcPct val="100000"/>
              </a:lnSpc>
              <a:spcBef>
                <a:spcPct val="0"/>
              </a:spcBef>
              <a:spcAft>
                <a:spcPct val="0"/>
              </a:spcAft>
              <a:buSzPts val="2800"/>
              <a:buNone/>
              <a:defRPr sz="2800"/>
            </a:lvl5pPr>
            <a:lvl6pPr lvl="5" algn="ctr" rtl="0">
              <a:lnSpc>
                <a:spcPct val="100000"/>
              </a:lnSpc>
              <a:spcBef>
                <a:spcPct val="0"/>
              </a:spcBef>
              <a:spcAft>
                <a:spcPct val="0"/>
              </a:spcAft>
              <a:buSzPts val="2800"/>
              <a:buNone/>
              <a:defRPr sz="2800"/>
            </a:lvl6pPr>
            <a:lvl7pPr lvl="6" algn="ctr" rtl="0">
              <a:lnSpc>
                <a:spcPct val="100000"/>
              </a:lnSpc>
              <a:spcBef>
                <a:spcPct val="0"/>
              </a:spcBef>
              <a:spcAft>
                <a:spcPct val="0"/>
              </a:spcAft>
              <a:buSzPts val="2800"/>
              <a:buNone/>
              <a:defRPr sz="2800"/>
            </a:lvl7pPr>
            <a:lvl8pPr lvl="7" algn="ctr" rtl="0">
              <a:lnSpc>
                <a:spcPct val="100000"/>
              </a:lnSpc>
              <a:spcBef>
                <a:spcPct val="0"/>
              </a:spcBef>
              <a:spcAft>
                <a:spcPct val="0"/>
              </a:spcAft>
              <a:buSzPts val="2800"/>
              <a:buNone/>
              <a:defRPr sz="2800"/>
            </a:lvl8pPr>
            <a:lvl9pPr lvl="8" algn="ctr" rtl="0">
              <a:lnSpc>
                <a:spcPct val="100000"/>
              </a:lnSpc>
              <a:spcBef>
                <a:spcPct val="0"/>
              </a:spcBef>
              <a:spcAft>
                <a:spcPct val="0"/>
              </a:spcAft>
              <a:buSzPts val="2800"/>
              <a:buNone/>
              <a:defRPr sz="2800"/>
            </a:lvl9pPr>
          </a:lstStyle>
          <a:p>
            <a:endParaRPr/>
          </a:p>
        </p:txBody>
      </p:sp>
      <p:sp>
        <p:nvSpPr>
          <p:cNvPr id="57" name="Google Shape;57;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ct val="0"/>
              </a:spcBef>
              <a:spcAft>
                <a:spcPct val="0"/>
              </a:spcAft>
              <a:buNone/>
            </a:pPr>
            <a:fld id="{00000000-1234-1234-1234-123412341234}" type="slidenum">
              <a:rPr lang="en"/>
              <a:t>‹#›</a:t>
            </a:fld>
            <a:endParaRPr/>
          </a:p>
        </p:txBody>
      </p:sp>
    </p:spTree>
  </p:cSld>
  <p:clrMapOvr>
    <a:masterClrMapping/>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8"/>
        <p:cNvGrpSpPr/>
        <p:nvPr/>
      </p:nvGrpSpPr>
      <p:grpSpPr>
        <a:xfrm>
          <a:off x="0" y="0"/>
          <a:ext cx="0" cy="0"/>
          <a:chOff x="0" y="0"/>
          <a:chExt cx="0" cy="0"/>
        </a:xfrm>
      </p:grpSpPr>
      <p:sp>
        <p:nvSpPr>
          <p:cNvPr id="59" name="Google Shape;59;p15"/>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rtl="0">
              <a:spcBef>
                <a:spcPct val="0"/>
              </a:spcBef>
              <a:spcAft>
                <a:spcPct val="0"/>
              </a:spcAft>
              <a:buSzPts val="3600"/>
              <a:buNone/>
              <a:defRPr sz="3600"/>
            </a:lvl1pPr>
            <a:lvl2pPr lvl="1" algn="ctr" rtl="0">
              <a:spcBef>
                <a:spcPct val="0"/>
              </a:spcBef>
              <a:spcAft>
                <a:spcPct val="0"/>
              </a:spcAft>
              <a:buSzPts val="3600"/>
              <a:buNone/>
              <a:defRPr sz="3600"/>
            </a:lvl2pPr>
            <a:lvl3pPr lvl="2" algn="ctr" rtl="0">
              <a:spcBef>
                <a:spcPct val="0"/>
              </a:spcBef>
              <a:spcAft>
                <a:spcPct val="0"/>
              </a:spcAft>
              <a:buSzPts val="3600"/>
              <a:buNone/>
              <a:defRPr sz="3600"/>
            </a:lvl3pPr>
            <a:lvl4pPr lvl="3" algn="ctr" rtl="0">
              <a:spcBef>
                <a:spcPct val="0"/>
              </a:spcBef>
              <a:spcAft>
                <a:spcPct val="0"/>
              </a:spcAft>
              <a:buSzPts val="3600"/>
              <a:buNone/>
              <a:defRPr sz="3600"/>
            </a:lvl4pPr>
            <a:lvl5pPr lvl="4" algn="ctr" rtl="0">
              <a:spcBef>
                <a:spcPct val="0"/>
              </a:spcBef>
              <a:spcAft>
                <a:spcPct val="0"/>
              </a:spcAft>
              <a:buSzPts val="3600"/>
              <a:buNone/>
              <a:defRPr sz="3600"/>
            </a:lvl5pPr>
            <a:lvl6pPr lvl="5" algn="ctr" rtl="0">
              <a:spcBef>
                <a:spcPct val="0"/>
              </a:spcBef>
              <a:spcAft>
                <a:spcPct val="0"/>
              </a:spcAft>
              <a:buSzPts val="3600"/>
              <a:buNone/>
              <a:defRPr sz="3600"/>
            </a:lvl6pPr>
            <a:lvl7pPr lvl="6" algn="ctr" rtl="0">
              <a:spcBef>
                <a:spcPct val="0"/>
              </a:spcBef>
              <a:spcAft>
                <a:spcPct val="0"/>
              </a:spcAft>
              <a:buSzPts val="3600"/>
              <a:buNone/>
              <a:defRPr sz="3600"/>
            </a:lvl7pPr>
            <a:lvl8pPr lvl="7" algn="ctr" rtl="0">
              <a:spcBef>
                <a:spcPct val="0"/>
              </a:spcBef>
              <a:spcAft>
                <a:spcPct val="0"/>
              </a:spcAft>
              <a:buSzPts val="3600"/>
              <a:buNone/>
              <a:defRPr sz="3600"/>
            </a:lvl8pPr>
            <a:lvl9pPr lvl="8" algn="ctr" rtl="0">
              <a:spcBef>
                <a:spcPct val="0"/>
              </a:spcBef>
              <a:spcAft>
                <a:spcPct val="0"/>
              </a:spcAft>
              <a:buSzPts val="3600"/>
              <a:buNone/>
              <a:defRPr sz="3600"/>
            </a:lvl9pPr>
          </a:lstStyle>
          <a:p>
            <a:endParaRPr/>
          </a:p>
        </p:txBody>
      </p:sp>
      <p:sp>
        <p:nvSpPr>
          <p:cNvPr id="60" name="Google Shape;60;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ct val="0"/>
              </a:spcBef>
              <a:spcAft>
                <a:spcPct val="0"/>
              </a:spcAft>
              <a:buNone/>
            </a:pPr>
            <a:fld id="{00000000-1234-1234-1234-123412341234}" type="slidenum">
              <a:rPr lang="en"/>
              <a:t>‹#›</a:t>
            </a:fld>
            <a:endParaRPr/>
          </a:p>
        </p:txBody>
      </p:sp>
    </p:spTree>
  </p:cSld>
  <p:clrMapOvr>
    <a:masterClrMapping/>
  </p:clrMapOv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1"/>
        <p:cNvGrpSpPr/>
        <p:nvPr/>
      </p:nvGrpSpPr>
      <p:grpSpPr>
        <a:xfrm>
          <a:off x="0" y="0"/>
          <a:ext cx="0" cy="0"/>
          <a:chOff x="0" y="0"/>
          <a:chExt cx="0" cy="0"/>
        </a:xfrm>
      </p:grpSpPr>
      <p:sp>
        <p:nvSpPr>
          <p:cNvPr id="62" name="Google Shape;62;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ct val="0"/>
              </a:spcBef>
              <a:spcAft>
                <a:spcPct val="0"/>
              </a:spcAft>
              <a:buSzPts val="2800"/>
              <a:buNone/>
              <a:defRPr/>
            </a:lvl1pPr>
            <a:lvl2pPr lvl="1" rtl="0">
              <a:spcBef>
                <a:spcPct val="0"/>
              </a:spcBef>
              <a:spcAft>
                <a:spcPct val="0"/>
              </a:spcAft>
              <a:buSzPts val="2800"/>
              <a:buNone/>
              <a:defRPr/>
            </a:lvl2pPr>
            <a:lvl3pPr lvl="2" rtl="0">
              <a:spcBef>
                <a:spcPct val="0"/>
              </a:spcBef>
              <a:spcAft>
                <a:spcPct val="0"/>
              </a:spcAft>
              <a:buSzPts val="2800"/>
              <a:buNone/>
              <a:defRPr/>
            </a:lvl3pPr>
            <a:lvl4pPr lvl="3" rtl="0">
              <a:spcBef>
                <a:spcPct val="0"/>
              </a:spcBef>
              <a:spcAft>
                <a:spcPct val="0"/>
              </a:spcAft>
              <a:buSzPts val="2800"/>
              <a:buNone/>
              <a:defRPr/>
            </a:lvl4pPr>
            <a:lvl5pPr lvl="4" rtl="0">
              <a:spcBef>
                <a:spcPct val="0"/>
              </a:spcBef>
              <a:spcAft>
                <a:spcPct val="0"/>
              </a:spcAft>
              <a:buSzPts val="2800"/>
              <a:buNone/>
              <a:defRPr/>
            </a:lvl5pPr>
            <a:lvl6pPr lvl="5" rtl="0">
              <a:spcBef>
                <a:spcPct val="0"/>
              </a:spcBef>
              <a:spcAft>
                <a:spcPct val="0"/>
              </a:spcAft>
              <a:buSzPts val="2800"/>
              <a:buNone/>
              <a:defRPr/>
            </a:lvl6pPr>
            <a:lvl7pPr lvl="6" rtl="0">
              <a:spcBef>
                <a:spcPct val="0"/>
              </a:spcBef>
              <a:spcAft>
                <a:spcPct val="0"/>
              </a:spcAft>
              <a:buSzPts val="2800"/>
              <a:buNone/>
              <a:defRPr/>
            </a:lvl7pPr>
            <a:lvl8pPr lvl="7" rtl="0">
              <a:spcBef>
                <a:spcPct val="0"/>
              </a:spcBef>
              <a:spcAft>
                <a:spcPct val="0"/>
              </a:spcAft>
              <a:buSzPts val="2800"/>
              <a:buNone/>
              <a:defRPr/>
            </a:lvl8pPr>
            <a:lvl9pPr lvl="8" rtl="0">
              <a:spcBef>
                <a:spcPct val="0"/>
              </a:spcBef>
              <a:spcAft>
                <a:spcPct val="0"/>
              </a:spcAft>
              <a:buSzPts val="2800"/>
              <a:buNone/>
              <a:defRPr/>
            </a:lvl9pPr>
          </a:lstStyle>
          <a:p>
            <a:endParaRPr/>
          </a:p>
        </p:txBody>
      </p:sp>
      <p:sp>
        <p:nvSpPr>
          <p:cNvPr id="63" name="Google Shape;63;p1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rtl="0">
              <a:spcBef>
                <a:spcPct val="0"/>
              </a:spcBef>
              <a:spcAft>
                <a:spcPct val="0"/>
              </a:spcAft>
              <a:buSzPts val="1800"/>
              <a:buChar char="●"/>
              <a:defRPr/>
            </a:lvl1pPr>
            <a:lvl2pPr marL="914400" lvl="1" indent="-317500" rtl="0">
              <a:spcBef>
                <a:spcPct val="0"/>
              </a:spcBef>
              <a:spcAft>
                <a:spcPct val="0"/>
              </a:spcAft>
              <a:buSzPts val="1400"/>
              <a:buChar char="○"/>
              <a:defRPr/>
            </a:lvl2pPr>
            <a:lvl3pPr marL="1371600" lvl="2" indent="-317500" rtl="0">
              <a:spcBef>
                <a:spcPct val="0"/>
              </a:spcBef>
              <a:spcAft>
                <a:spcPct val="0"/>
              </a:spcAft>
              <a:buSzPts val="1400"/>
              <a:buChar char="■"/>
              <a:defRPr/>
            </a:lvl3pPr>
            <a:lvl4pPr marL="1828800" lvl="3" indent="-317500" rtl="0">
              <a:spcBef>
                <a:spcPct val="0"/>
              </a:spcBef>
              <a:spcAft>
                <a:spcPct val="0"/>
              </a:spcAft>
              <a:buSzPts val="1400"/>
              <a:buChar char="●"/>
              <a:defRPr/>
            </a:lvl4pPr>
            <a:lvl5pPr marL="2286000" lvl="4" indent="-317500" rtl="0">
              <a:spcBef>
                <a:spcPct val="0"/>
              </a:spcBef>
              <a:spcAft>
                <a:spcPct val="0"/>
              </a:spcAft>
              <a:buSzPts val="1400"/>
              <a:buChar char="○"/>
              <a:defRPr/>
            </a:lvl5pPr>
            <a:lvl6pPr marL="2743200" lvl="5" indent="-317500" rtl="0">
              <a:spcBef>
                <a:spcPct val="0"/>
              </a:spcBef>
              <a:spcAft>
                <a:spcPct val="0"/>
              </a:spcAft>
              <a:buSzPts val="1400"/>
              <a:buChar char="■"/>
              <a:defRPr/>
            </a:lvl6pPr>
            <a:lvl7pPr marL="3200400" lvl="6" indent="-317500" rtl="0">
              <a:spcBef>
                <a:spcPct val="0"/>
              </a:spcBef>
              <a:spcAft>
                <a:spcPct val="0"/>
              </a:spcAft>
              <a:buSzPts val="1400"/>
              <a:buChar char="●"/>
              <a:defRPr/>
            </a:lvl7pPr>
            <a:lvl8pPr marL="3657600" lvl="7" indent="-317500" rtl="0">
              <a:spcBef>
                <a:spcPct val="0"/>
              </a:spcBef>
              <a:spcAft>
                <a:spcPct val="0"/>
              </a:spcAft>
              <a:buSzPts val="1400"/>
              <a:buChar char="○"/>
              <a:defRPr/>
            </a:lvl8pPr>
            <a:lvl9pPr marL="4114800" lvl="8" indent="-317500" rtl="0">
              <a:spcBef>
                <a:spcPct val="0"/>
              </a:spcBef>
              <a:spcAft>
                <a:spcPct val="0"/>
              </a:spcAft>
              <a:buSzPts val="1400"/>
              <a:buChar char="■"/>
              <a:defRPr/>
            </a:lvl9pPr>
          </a:lstStyle>
          <a:p>
            <a:endParaRPr/>
          </a:p>
        </p:txBody>
      </p:sp>
      <p:sp>
        <p:nvSpPr>
          <p:cNvPr id="64" name="Google Shape;64;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ct val="0"/>
              </a:spcBef>
              <a:spcAft>
                <a:spcPct val="0"/>
              </a:spcAft>
              <a:buNone/>
            </a:pPr>
            <a:fld id="{00000000-1234-1234-1234-123412341234}" type="slidenum">
              <a:rPr lang="en"/>
              <a:t>‹#›</a:t>
            </a:fld>
            <a:endParaRPr/>
          </a:p>
        </p:txBody>
      </p:sp>
    </p:spTree>
  </p:cSld>
  <p:clrMapOvr>
    <a:masterClrMapping/>
  </p:clrMapOv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5"/>
        <p:cNvGrpSpPr/>
        <p:nvPr/>
      </p:nvGrpSpPr>
      <p:grpSpPr>
        <a:xfrm>
          <a:off x="0" y="0"/>
          <a:ext cx="0" cy="0"/>
          <a:chOff x="0" y="0"/>
          <a:chExt cx="0" cy="0"/>
        </a:xfrm>
      </p:grpSpPr>
      <p:sp>
        <p:nvSpPr>
          <p:cNvPr id="66" name="Google Shape;66;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ct val="0"/>
              </a:spcBef>
              <a:spcAft>
                <a:spcPct val="0"/>
              </a:spcAft>
              <a:buSzPts val="2800"/>
              <a:buNone/>
              <a:defRPr/>
            </a:lvl1pPr>
            <a:lvl2pPr lvl="1" rtl="0">
              <a:spcBef>
                <a:spcPct val="0"/>
              </a:spcBef>
              <a:spcAft>
                <a:spcPct val="0"/>
              </a:spcAft>
              <a:buSzPts val="2800"/>
              <a:buNone/>
              <a:defRPr/>
            </a:lvl2pPr>
            <a:lvl3pPr lvl="2" rtl="0">
              <a:spcBef>
                <a:spcPct val="0"/>
              </a:spcBef>
              <a:spcAft>
                <a:spcPct val="0"/>
              </a:spcAft>
              <a:buSzPts val="2800"/>
              <a:buNone/>
              <a:defRPr/>
            </a:lvl3pPr>
            <a:lvl4pPr lvl="3" rtl="0">
              <a:spcBef>
                <a:spcPct val="0"/>
              </a:spcBef>
              <a:spcAft>
                <a:spcPct val="0"/>
              </a:spcAft>
              <a:buSzPts val="2800"/>
              <a:buNone/>
              <a:defRPr/>
            </a:lvl4pPr>
            <a:lvl5pPr lvl="4" rtl="0">
              <a:spcBef>
                <a:spcPct val="0"/>
              </a:spcBef>
              <a:spcAft>
                <a:spcPct val="0"/>
              </a:spcAft>
              <a:buSzPts val="2800"/>
              <a:buNone/>
              <a:defRPr/>
            </a:lvl5pPr>
            <a:lvl6pPr lvl="5" rtl="0">
              <a:spcBef>
                <a:spcPct val="0"/>
              </a:spcBef>
              <a:spcAft>
                <a:spcPct val="0"/>
              </a:spcAft>
              <a:buSzPts val="2800"/>
              <a:buNone/>
              <a:defRPr/>
            </a:lvl6pPr>
            <a:lvl7pPr lvl="6" rtl="0">
              <a:spcBef>
                <a:spcPct val="0"/>
              </a:spcBef>
              <a:spcAft>
                <a:spcPct val="0"/>
              </a:spcAft>
              <a:buSzPts val="2800"/>
              <a:buNone/>
              <a:defRPr/>
            </a:lvl7pPr>
            <a:lvl8pPr lvl="7" rtl="0">
              <a:spcBef>
                <a:spcPct val="0"/>
              </a:spcBef>
              <a:spcAft>
                <a:spcPct val="0"/>
              </a:spcAft>
              <a:buSzPts val="2800"/>
              <a:buNone/>
              <a:defRPr/>
            </a:lvl8pPr>
            <a:lvl9pPr lvl="8" rtl="0">
              <a:spcBef>
                <a:spcPct val="0"/>
              </a:spcBef>
              <a:spcAft>
                <a:spcPct val="0"/>
              </a:spcAft>
              <a:buSzPts val="2800"/>
              <a:buNone/>
              <a:defRPr/>
            </a:lvl9pPr>
          </a:lstStyle>
          <a:p>
            <a:endParaRPr/>
          </a:p>
        </p:txBody>
      </p:sp>
      <p:sp>
        <p:nvSpPr>
          <p:cNvPr id="67" name="Google Shape;67;p17"/>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rtl="0">
              <a:spcBef>
                <a:spcPct val="0"/>
              </a:spcBef>
              <a:spcAft>
                <a:spcPct val="0"/>
              </a:spcAft>
              <a:buSzPts val="1400"/>
              <a:buChar char="●"/>
              <a:defRPr sz="1400"/>
            </a:lvl1pPr>
            <a:lvl2pPr marL="914400" lvl="1" indent="-304800" rtl="0">
              <a:spcBef>
                <a:spcPct val="0"/>
              </a:spcBef>
              <a:spcAft>
                <a:spcPct val="0"/>
              </a:spcAft>
              <a:buSzPts val="1200"/>
              <a:buChar char="○"/>
              <a:defRPr sz="1200"/>
            </a:lvl2pPr>
            <a:lvl3pPr marL="1371600" lvl="2" indent="-304800" rtl="0">
              <a:spcBef>
                <a:spcPct val="0"/>
              </a:spcBef>
              <a:spcAft>
                <a:spcPct val="0"/>
              </a:spcAft>
              <a:buSzPts val="1200"/>
              <a:buChar char="■"/>
              <a:defRPr sz="1200"/>
            </a:lvl3pPr>
            <a:lvl4pPr marL="1828800" lvl="3" indent="-304800" rtl="0">
              <a:spcBef>
                <a:spcPct val="0"/>
              </a:spcBef>
              <a:spcAft>
                <a:spcPct val="0"/>
              </a:spcAft>
              <a:buSzPts val="1200"/>
              <a:buChar char="●"/>
              <a:defRPr sz="1200"/>
            </a:lvl4pPr>
            <a:lvl5pPr marL="2286000" lvl="4" indent="-304800" rtl="0">
              <a:spcBef>
                <a:spcPct val="0"/>
              </a:spcBef>
              <a:spcAft>
                <a:spcPct val="0"/>
              </a:spcAft>
              <a:buSzPts val="1200"/>
              <a:buChar char="○"/>
              <a:defRPr sz="1200"/>
            </a:lvl5pPr>
            <a:lvl6pPr marL="2743200" lvl="5" indent="-304800" rtl="0">
              <a:spcBef>
                <a:spcPct val="0"/>
              </a:spcBef>
              <a:spcAft>
                <a:spcPct val="0"/>
              </a:spcAft>
              <a:buSzPts val="1200"/>
              <a:buChar char="■"/>
              <a:defRPr sz="1200"/>
            </a:lvl6pPr>
            <a:lvl7pPr marL="3200400" lvl="6" indent="-304800" rtl="0">
              <a:spcBef>
                <a:spcPct val="0"/>
              </a:spcBef>
              <a:spcAft>
                <a:spcPct val="0"/>
              </a:spcAft>
              <a:buSzPts val="1200"/>
              <a:buChar char="●"/>
              <a:defRPr sz="1200"/>
            </a:lvl7pPr>
            <a:lvl8pPr marL="3657600" lvl="7" indent="-304800" rtl="0">
              <a:spcBef>
                <a:spcPct val="0"/>
              </a:spcBef>
              <a:spcAft>
                <a:spcPct val="0"/>
              </a:spcAft>
              <a:buSzPts val="1200"/>
              <a:buChar char="○"/>
              <a:defRPr sz="1200"/>
            </a:lvl8pPr>
            <a:lvl9pPr marL="4114800" lvl="8" indent="-304800" rtl="0">
              <a:spcBef>
                <a:spcPct val="0"/>
              </a:spcBef>
              <a:spcAft>
                <a:spcPct val="0"/>
              </a:spcAft>
              <a:buSzPts val="1200"/>
              <a:buChar char="■"/>
              <a:defRPr sz="1200"/>
            </a:lvl9pPr>
          </a:lstStyle>
          <a:p>
            <a:endParaRPr/>
          </a:p>
        </p:txBody>
      </p:sp>
      <p:sp>
        <p:nvSpPr>
          <p:cNvPr id="68" name="Google Shape;68;p17"/>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rtl="0">
              <a:spcBef>
                <a:spcPct val="0"/>
              </a:spcBef>
              <a:spcAft>
                <a:spcPct val="0"/>
              </a:spcAft>
              <a:buSzPts val="1400"/>
              <a:buChar char="●"/>
              <a:defRPr sz="1400"/>
            </a:lvl1pPr>
            <a:lvl2pPr marL="914400" lvl="1" indent="-304800" rtl="0">
              <a:spcBef>
                <a:spcPct val="0"/>
              </a:spcBef>
              <a:spcAft>
                <a:spcPct val="0"/>
              </a:spcAft>
              <a:buSzPts val="1200"/>
              <a:buChar char="○"/>
              <a:defRPr sz="1200"/>
            </a:lvl2pPr>
            <a:lvl3pPr marL="1371600" lvl="2" indent="-304800" rtl="0">
              <a:spcBef>
                <a:spcPct val="0"/>
              </a:spcBef>
              <a:spcAft>
                <a:spcPct val="0"/>
              </a:spcAft>
              <a:buSzPts val="1200"/>
              <a:buChar char="■"/>
              <a:defRPr sz="1200"/>
            </a:lvl3pPr>
            <a:lvl4pPr marL="1828800" lvl="3" indent="-304800" rtl="0">
              <a:spcBef>
                <a:spcPct val="0"/>
              </a:spcBef>
              <a:spcAft>
                <a:spcPct val="0"/>
              </a:spcAft>
              <a:buSzPts val="1200"/>
              <a:buChar char="●"/>
              <a:defRPr sz="1200"/>
            </a:lvl4pPr>
            <a:lvl5pPr marL="2286000" lvl="4" indent="-304800" rtl="0">
              <a:spcBef>
                <a:spcPct val="0"/>
              </a:spcBef>
              <a:spcAft>
                <a:spcPct val="0"/>
              </a:spcAft>
              <a:buSzPts val="1200"/>
              <a:buChar char="○"/>
              <a:defRPr sz="1200"/>
            </a:lvl5pPr>
            <a:lvl6pPr marL="2743200" lvl="5" indent="-304800" rtl="0">
              <a:spcBef>
                <a:spcPct val="0"/>
              </a:spcBef>
              <a:spcAft>
                <a:spcPct val="0"/>
              </a:spcAft>
              <a:buSzPts val="1200"/>
              <a:buChar char="■"/>
              <a:defRPr sz="1200"/>
            </a:lvl6pPr>
            <a:lvl7pPr marL="3200400" lvl="6" indent="-304800" rtl="0">
              <a:spcBef>
                <a:spcPct val="0"/>
              </a:spcBef>
              <a:spcAft>
                <a:spcPct val="0"/>
              </a:spcAft>
              <a:buSzPts val="1200"/>
              <a:buChar char="●"/>
              <a:defRPr sz="1200"/>
            </a:lvl7pPr>
            <a:lvl8pPr marL="3657600" lvl="7" indent="-304800" rtl="0">
              <a:spcBef>
                <a:spcPct val="0"/>
              </a:spcBef>
              <a:spcAft>
                <a:spcPct val="0"/>
              </a:spcAft>
              <a:buSzPts val="1200"/>
              <a:buChar char="○"/>
              <a:defRPr sz="1200"/>
            </a:lvl8pPr>
            <a:lvl9pPr marL="4114800" lvl="8" indent="-304800" rtl="0">
              <a:spcBef>
                <a:spcPct val="0"/>
              </a:spcBef>
              <a:spcAft>
                <a:spcPct val="0"/>
              </a:spcAft>
              <a:buSzPts val="1200"/>
              <a:buChar char="■"/>
              <a:defRPr sz="1200"/>
            </a:lvl9pPr>
          </a:lstStyle>
          <a:p>
            <a:endParaRPr/>
          </a:p>
        </p:txBody>
      </p:sp>
      <p:sp>
        <p:nvSpPr>
          <p:cNvPr id="69" name="Google Shape;69;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ct val="0"/>
              </a:spcBef>
              <a:spcAft>
                <a:spcPct val="0"/>
              </a:spcAft>
              <a:buNone/>
            </a:pPr>
            <a:fld id="{00000000-1234-1234-1234-123412341234}" type="slidenum">
              <a:rPr lang="en"/>
              <a:t>‹#›</a:t>
            </a:fld>
            <a:endParaRPr/>
          </a:p>
        </p:txBody>
      </p:sp>
    </p:spTree>
  </p:cSld>
  <p:clrMapOvr>
    <a:masterClrMapping/>
  </p:clrMapOv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0"/>
        <p:cNvGrpSpPr/>
        <p:nvPr/>
      </p:nvGrpSpPr>
      <p:grpSpPr>
        <a:xfrm>
          <a:off x="0" y="0"/>
          <a:ext cx="0" cy="0"/>
          <a:chOff x="0" y="0"/>
          <a:chExt cx="0" cy="0"/>
        </a:xfrm>
      </p:grpSpPr>
      <p:sp>
        <p:nvSpPr>
          <p:cNvPr id="71" name="Google Shape;71;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ct val="0"/>
              </a:spcBef>
              <a:spcAft>
                <a:spcPct val="0"/>
              </a:spcAft>
              <a:buSzPts val="2800"/>
              <a:buNone/>
              <a:defRPr/>
            </a:lvl1pPr>
            <a:lvl2pPr lvl="1" rtl="0">
              <a:spcBef>
                <a:spcPct val="0"/>
              </a:spcBef>
              <a:spcAft>
                <a:spcPct val="0"/>
              </a:spcAft>
              <a:buSzPts val="2800"/>
              <a:buNone/>
              <a:defRPr/>
            </a:lvl2pPr>
            <a:lvl3pPr lvl="2" rtl="0">
              <a:spcBef>
                <a:spcPct val="0"/>
              </a:spcBef>
              <a:spcAft>
                <a:spcPct val="0"/>
              </a:spcAft>
              <a:buSzPts val="2800"/>
              <a:buNone/>
              <a:defRPr/>
            </a:lvl3pPr>
            <a:lvl4pPr lvl="3" rtl="0">
              <a:spcBef>
                <a:spcPct val="0"/>
              </a:spcBef>
              <a:spcAft>
                <a:spcPct val="0"/>
              </a:spcAft>
              <a:buSzPts val="2800"/>
              <a:buNone/>
              <a:defRPr/>
            </a:lvl4pPr>
            <a:lvl5pPr lvl="4" rtl="0">
              <a:spcBef>
                <a:spcPct val="0"/>
              </a:spcBef>
              <a:spcAft>
                <a:spcPct val="0"/>
              </a:spcAft>
              <a:buSzPts val="2800"/>
              <a:buNone/>
              <a:defRPr/>
            </a:lvl5pPr>
            <a:lvl6pPr lvl="5" rtl="0">
              <a:spcBef>
                <a:spcPct val="0"/>
              </a:spcBef>
              <a:spcAft>
                <a:spcPct val="0"/>
              </a:spcAft>
              <a:buSzPts val="2800"/>
              <a:buNone/>
              <a:defRPr/>
            </a:lvl6pPr>
            <a:lvl7pPr lvl="6" rtl="0">
              <a:spcBef>
                <a:spcPct val="0"/>
              </a:spcBef>
              <a:spcAft>
                <a:spcPct val="0"/>
              </a:spcAft>
              <a:buSzPts val="2800"/>
              <a:buNone/>
              <a:defRPr/>
            </a:lvl7pPr>
            <a:lvl8pPr lvl="7" rtl="0">
              <a:spcBef>
                <a:spcPct val="0"/>
              </a:spcBef>
              <a:spcAft>
                <a:spcPct val="0"/>
              </a:spcAft>
              <a:buSzPts val="2800"/>
              <a:buNone/>
              <a:defRPr/>
            </a:lvl8pPr>
            <a:lvl9pPr lvl="8" rtl="0">
              <a:spcBef>
                <a:spcPct val="0"/>
              </a:spcBef>
              <a:spcAft>
                <a:spcPct val="0"/>
              </a:spcAft>
              <a:buSzPts val="2800"/>
              <a:buNone/>
              <a:defRPr/>
            </a:lvl9pPr>
          </a:lstStyle>
          <a:p>
            <a:endParaRPr/>
          </a:p>
        </p:txBody>
      </p:sp>
      <p:sp>
        <p:nvSpPr>
          <p:cNvPr id="72" name="Google Shape;72;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ct val="0"/>
              </a:spcBef>
              <a:spcAft>
                <a:spcPct val="0"/>
              </a:spcAft>
              <a:buNone/>
            </a:pPr>
            <a:fld id="{00000000-1234-1234-1234-123412341234}" type="slidenum">
              <a:rPr lang="en"/>
              <a:t>‹#›</a:t>
            </a:fld>
            <a:endParaRPr/>
          </a:p>
        </p:txBody>
      </p:sp>
    </p:spTree>
  </p:cSld>
  <p:clrMapOvr>
    <a:masterClrMapping/>
  </p:clrMapOv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3"/>
        <p:cNvGrpSpPr/>
        <p:nvPr/>
      </p:nvGrpSpPr>
      <p:grpSpPr>
        <a:xfrm>
          <a:off x="0" y="0"/>
          <a:ext cx="0" cy="0"/>
          <a:chOff x="0" y="0"/>
          <a:chExt cx="0" cy="0"/>
        </a:xfrm>
      </p:grpSpPr>
      <p:sp>
        <p:nvSpPr>
          <p:cNvPr id="74" name="Google Shape;74;p19"/>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rtl="0">
              <a:spcBef>
                <a:spcPct val="0"/>
              </a:spcBef>
              <a:spcAft>
                <a:spcPct val="0"/>
              </a:spcAft>
              <a:buSzPts val="2400"/>
              <a:buNone/>
              <a:defRPr sz="2400"/>
            </a:lvl1pPr>
            <a:lvl2pPr lvl="1" rtl="0">
              <a:spcBef>
                <a:spcPct val="0"/>
              </a:spcBef>
              <a:spcAft>
                <a:spcPct val="0"/>
              </a:spcAft>
              <a:buSzPts val="2400"/>
              <a:buNone/>
              <a:defRPr sz="2400"/>
            </a:lvl2pPr>
            <a:lvl3pPr lvl="2" rtl="0">
              <a:spcBef>
                <a:spcPct val="0"/>
              </a:spcBef>
              <a:spcAft>
                <a:spcPct val="0"/>
              </a:spcAft>
              <a:buSzPts val="2400"/>
              <a:buNone/>
              <a:defRPr sz="2400"/>
            </a:lvl3pPr>
            <a:lvl4pPr lvl="3" rtl="0">
              <a:spcBef>
                <a:spcPct val="0"/>
              </a:spcBef>
              <a:spcAft>
                <a:spcPct val="0"/>
              </a:spcAft>
              <a:buSzPts val="2400"/>
              <a:buNone/>
              <a:defRPr sz="2400"/>
            </a:lvl4pPr>
            <a:lvl5pPr lvl="4" rtl="0">
              <a:spcBef>
                <a:spcPct val="0"/>
              </a:spcBef>
              <a:spcAft>
                <a:spcPct val="0"/>
              </a:spcAft>
              <a:buSzPts val="2400"/>
              <a:buNone/>
              <a:defRPr sz="2400"/>
            </a:lvl5pPr>
            <a:lvl6pPr lvl="5" rtl="0">
              <a:spcBef>
                <a:spcPct val="0"/>
              </a:spcBef>
              <a:spcAft>
                <a:spcPct val="0"/>
              </a:spcAft>
              <a:buSzPts val="2400"/>
              <a:buNone/>
              <a:defRPr sz="2400"/>
            </a:lvl6pPr>
            <a:lvl7pPr lvl="6" rtl="0">
              <a:spcBef>
                <a:spcPct val="0"/>
              </a:spcBef>
              <a:spcAft>
                <a:spcPct val="0"/>
              </a:spcAft>
              <a:buSzPts val="2400"/>
              <a:buNone/>
              <a:defRPr sz="2400"/>
            </a:lvl7pPr>
            <a:lvl8pPr lvl="7" rtl="0">
              <a:spcBef>
                <a:spcPct val="0"/>
              </a:spcBef>
              <a:spcAft>
                <a:spcPct val="0"/>
              </a:spcAft>
              <a:buSzPts val="2400"/>
              <a:buNone/>
              <a:defRPr sz="2400"/>
            </a:lvl8pPr>
            <a:lvl9pPr lvl="8" rtl="0">
              <a:spcBef>
                <a:spcPct val="0"/>
              </a:spcBef>
              <a:spcAft>
                <a:spcPct val="0"/>
              </a:spcAft>
              <a:buSzPts val="2400"/>
              <a:buNone/>
              <a:defRPr sz="2400"/>
            </a:lvl9pPr>
          </a:lstStyle>
          <a:p>
            <a:endParaRPr/>
          </a:p>
        </p:txBody>
      </p:sp>
      <p:sp>
        <p:nvSpPr>
          <p:cNvPr id="75" name="Google Shape;75;p19"/>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rtl="0">
              <a:spcBef>
                <a:spcPct val="0"/>
              </a:spcBef>
              <a:spcAft>
                <a:spcPct val="0"/>
              </a:spcAft>
              <a:buSzPts val="1200"/>
              <a:buChar char="●"/>
              <a:defRPr sz="1200"/>
            </a:lvl1pPr>
            <a:lvl2pPr marL="914400" lvl="1" indent="-304800" rtl="0">
              <a:spcBef>
                <a:spcPct val="0"/>
              </a:spcBef>
              <a:spcAft>
                <a:spcPct val="0"/>
              </a:spcAft>
              <a:buSzPts val="1200"/>
              <a:buChar char="○"/>
              <a:defRPr sz="1200"/>
            </a:lvl2pPr>
            <a:lvl3pPr marL="1371600" lvl="2" indent="-304800" rtl="0">
              <a:spcBef>
                <a:spcPct val="0"/>
              </a:spcBef>
              <a:spcAft>
                <a:spcPct val="0"/>
              </a:spcAft>
              <a:buSzPts val="1200"/>
              <a:buChar char="■"/>
              <a:defRPr sz="1200"/>
            </a:lvl3pPr>
            <a:lvl4pPr marL="1828800" lvl="3" indent="-304800" rtl="0">
              <a:spcBef>
                <a:spcPct val="0"/>
              </a:spcBef>
              <a:spcAft>
                <a:spcPct val="0"/>
              </a:spcAft>
              <a:buSzPts val="1200"/>
              <a:buChar char="●"/>
              <a:defRPr sz="1200"/>
            </a:lvl4pPr>
            <a:lvl5pPr marL="2286000" lvl="4" indent="-304800" rtl="0">
              <a:spcBef>
                <a:spcPct val="0"/>
              </a:spcBef>
              <a:spcAft>
                <a:spcPct val="0"/>
              </a:spcAft>
              <a:buSzPts val="1200"/>
              <a:buChar char="○"/>
              <a:defRPr sz="1200"/>
            </a:lvl5pPr>
            <a:lvl6pPr marL="2743200" lvl="5" indent="-304800" rtl="0">
              <a:spcBef>
                <a:spcPct val="0"/>
              </a:spcBef>
              <a:spcAft>
                <a:spcPct val="0"/>
              </a:spcAft>
              <a:buSzPts val="1200"/>
              <a:buChar char="■"/>
              <a:defRPr sz="1200"/>
            </a:lvl6pPr>
            <a:lvl7pPr marL="3200400" lvl="6" indent="-304800" rtl="0">
              <a:spcBef>
                <a:spcPct val="0"/>
              </a:spcBef>
              <a:spcAft>
                <a:spcPct val="0"/>
              </a:spcAft>
              <a:buSzPts val="1200"/>
              <a:buChar char="●"/>
              <a:defRPr sz="1200"/>
            </a:lvl7pPr>
            <a:lvl8pPr marL="3657600" lvl="7" indent="-304800" rtl="0">
              <a:spcBef>
                <a:spcPct val="0"/>
              </a:spcBef>
              <a:spcAft>
                <a:spcPct val="0"/>
              </a:spcAft>
              <a:buSzPts val="1200"/>
              <a:buChar char="○"/>
              <a:defRPr sz="1200"/>
            </a:lvl8pPr>
            <a:lvl9pPr marL="4114800" lvl="8" indent="-304800" rtl="0">
              <a:spcBef>
                <a:spcPct val="0"/>
              </a:spcBef>
              <a:spcAft>
                <a:spcPct val="0"/>
              </a:spcAft>
              <a:buSzPts val="1200"/>
              <a:buChar char="■"/>
              <a:defRPr sz="1200"/>
            </a:lvl9pPr>
          </a:lstStyle>
          <a:p>
            <a:endParaRPr/>
          </a:p>
        </p:txBody>
      </p:sp>
      <p:sp>
        <p:nvSpPr>
          <p:cNvPr id="76" name="Google Shape;76;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ct val="0"/>
              </a:spcBef>
              <a:spcAft>
                <a:spcPct val="0"/>
              </a:spcAft>
              <a:buNone/>
            </a:pPr>
            <a:fld id="{00000000-1234-1234-1234-123412341234}" type="slidenum">
              <a:rPr lang="en"/>
              <a:t>‹#›</a:t>
            </a:fld>
            <a:endParaRPr/>
          </a:p>
        </p:txBody>
      </p:sp>
    </p:spTree>
  </p:cSld>
  <p:clrMapOvr>
    <a:masterClrMapping/>
  </p:clrMapOvr>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77"/>
        <p:cNvGrpSpPr/>
        <p:nvPr/>
      </p:nvGrpSpPr>
      <p:grpSpPr>
        <a:xfrm>
          <a:off x="0" y="0"/>
          <a:ext cx="0" cy="0"/>
          <a:chOff x="0" y="0"/>
          <a:chExt cx="0" cy="0"/>
        </a:xfrm>
      </p:grpSpPr>
      <p:sp>
        <p:nvSpPr>
          <p:cNvPr id="78" name="Google Shape;78;p20"/>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rtl="0">
              <a:spcBef>
                <a:spcPct val="0"/>
              </a:spcBef>
              <a:spcAft>
                <a:spcPct val="0"/>
              </a:spcAft>
              <a:buSzPts val="4800"/>
              <a:buNone/>
              <a:defRPr sz="4800"/>
            </a:lvl1pPr>
            <a:lvl2pPr lvl="1" rtl="0">
              <a:spcBef>
                <a:spcPct val="0"/>
              </a:spcBef>
              <a:spcAft>
                <a:spcPct val="0"/>
              </a:spcAft>
              <a:buSzPts val="4800"/>
              <a:buNone/>
              <a:defRPr sz="4800"/>
            </a:lvl2pPr>
            <a:lvl3pPr lvl="2" rtl="0">
              <a:spcBef>
                <a:spcPct val="0"/>
              </a:spcBef>
              <a:spcAft>
                <a:spcPct val="0"/>
              </a:spcAft>
              <a:buSzPts val="4800"/>
              <a:buNone/>
              <a:defRPr sz="4800"/>
            </a:lvl3pPr>
            <a:lvl4pPr lvl="3" rtl="0">
              <a:spcBef>
                <a:spcPct val="0"/>
              </a:spcBef>
              <a:spcAft>
                <a:spcPct val="0"/>
              </a:spcAft>
              <a:buSzPts val="4800"/>
              <a:buNone/>
              <a:defRPr sz="4800"/>
            </a:lvl4pPr>
            <a:lvl5pPr lvl="4" rtl="0">
              <a:spcBef>
                <a:spcPct val="0"/>
              </a:spcBef>
              <a:spcAft>
                <a:spcPct val="0"/>
              </a:spcAft>
              <a:buSzPts val="4800"/>
              <a:buNone/>
              <a:defRPr sz="4800"/>
            </a:lvl5pPr>
            <a:lvl6pPr lvl="5" rtl="0">
              <a:spcBef>
                <a:spcPct val="0"/>
              </a:spcBef>
              <a:spcAft>
                <a:spcPct val="0"/>
              </a:spcAft>
              <a:buSzPts val="4800"/>
              <a:buNone/>
              <a:defRPr sz="4800"/>
            </a:lvl6pPr>
            <a:lvl7pPr lvl="6" rtl="0">
              <a:spcBef>
                <a:spcPct val="0"/>
              </a:spcBef>
              <a:spcAft>
                <a:spcPct val="0"/>
              </a:spcAft>
              <a:buSzPts val="4800"/>
              <a:buNone/>
              <a:defRPr sz="4800"/>
            </a:lvl7pPr>
            <a:lvl8pPr lvl="7" rtl="0">
              <a:spcBef>
                <a:spcPct val="0"/>
              </a:spcBef>
              <a:spcAft>
                <a:spcPct val="0"/>
              </a:spcAft>
              <a:buSzPts val="4800"/>
              <a:buNone/>
              <a:defRPr sz="4800"/>
            </a:lvl8pPr>
            <a:lvl9pPr lvl="8" rtl="0">
              <a:spcBef>
                <a:spcPct val="0"/>
              </a:spcBef>
              <a:spcAft>
                <a:spcPct val="0"/>
              </a:spcAft>
              <a:buSzPts val="4800"/>
              <a:buNone/>
              <a:defRPr sz="4800"/>
            </a:lvl9pPr>
          </a:lstStyle>
          <a:p>
            <a:endParaRPr/>
          </a:p>
        </p:txBody>
      </p:sp>
      <p:sp>
        <p:nvSpPr>
          <p:cNvPr id="79" name="Google Shape;79;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ct val="0"/>
              </a:spcBef>
              <a:spcAft>
                <a:spcPct val="0"/>
              </a:spcAft>
              <a:buNone/>
            </a:pPr>
            <a:fld id="{00000000-1234-1234-1234-123412341234}" type="slidenum">
              <a:rPr lang="en"/>
              <a:t>‹#›</a:t>
            </a:fld>
            <a:endParaRPr/>
          </a:p>
        </p:txBody>
      </p:sp>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r>
              <a:rPr lang="en-US"/>
              <a:t>Click to edit Master text styles</a:t>
            </a:r>
          </a:p>
        </p:txBody>
      </p:sp>
      <p:sp>
        <p:nvSpPr>
          <p:cNvPr id="4" name="Date Placeholder 3"/>
          <p:cNvSpPr>
            <a:spLocks noGrp="1"/>
          </p:cNvSpPr>
          <p:nvPr>
            <p:ph type="dt" sz="half" idx="2"/>
          </p:nvPr>
        </p:nvSpPr>
        <p:spPr/>
        <p:txBody>
          <a:bodyPr/>
          <a:lstStyle/>
          <a:p>
            <a:fld id="{E97FEF77-1470-4F05-992F-CFE8DABF540E}" type="datetimeFigureOut">
              <a:rPr lang="en-US" smtClean="0"/>
              <a:t>10/18/23</a:t>
            </a:fld>
            <a:endParaRPr lang="en-US"/>
          </a:p>
        </p:txBody>
      </p:sp>
      <p:sp>
        <p:nvSpPr>
          <p:cNvPr id="5" name="Footer Placeholder 4"/>
          <p:cNvSpPr>
            <a:spLocks noGrp="1"/>
          </p:cNvSpPr>
          <p:nvPr>
            <p:ph type="ftr" sz="quarter" idx="3"/>
          </p:nvPr>
        </p:nvSpPr>
        <p:spPr/>
        <p:txBody>
          <a:bodyPr/>
          <a:lstStyle/>
          <a:p>
            <a:endParaRPr lang="en-US"/>
          </a:p>
        </p:txBody>
      </p:sp>
      <p:sp>
        <p:nvSpPr>
          <p:cNvPr id="6" name="Slide Number Placeholder 5"/>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0"/>
        <p:cNvGrpSpPr/>
        <p:nvPr/>
      </p:nvGrpSpPr>
      <p:grpSpPr>
        <a:xfrm>
          <a:off x="0" y="0"/>
          <a:ext cx="0" cy="0"/>
          <a:chOff x="0" y="0"/>
          <a:chExt cx="0" cy="0"/>
        </a:xfrm>
      </p:grpSpPr>
      <p:sp>
        <p:nvSpPr>
          <p:cNvPr id="81" name="Google Shape;81;p21"/>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82" name="Google Shape;82;p21"/>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rtl="0">
              <a:spcBef>
                <a:spcPct val="0"/>
              </a:spcBef>
              <a:spcAft>
                <a:spcPct val="0"/>
              </a:spcAft>
              <a:buSzPts val="4200"/>
              <a:buNone/>
              <a:defRPr sz="4200"/>
            </a:lvl1pPr>
            <a:lvl2pPr lvl="1" algn="ctr" rtl="0">
              <a:spcBef>
                <a:spcPct val="0"/>
              </a:spcBef>
              <a:spcAft>
                <a:spcPct val="0"/>
              </a:spcAft>
              <a:buSzPts val="4200"/>
              <a:buNone/>
              <a:defRPr sz="4200"/>
            </a:lvl2pPr>
            <a:lvl3pPr lvl="2" algn="ctr" rtl="0">
              <a:spcBef>
                <a:spcPct val="0"/>
              </a:spcBef>
              <a:spcAft>
                <a:spcPct val="0"/>
              </a:spcAft>
              <a:buSzPts val="4200"/>
              <a:buNone/>
              <a:defRPr sz="4200"/>
            </a:lvl3pPr>
            <a:lvl4pPr lvl="3" algn="ctr" rtl="0">
              <a:spcBef>
                <a:spcPct val="0"/>
              </a:spcBef>
              <a:spcAft>
                <a:spcPct val="0"/>
              </a:spcAft>
              <a:buSzPts val="4200"/>
              <a:buNone/>
              <a:defRPr sz="4200"/>
            </a:lvl4pPr>
            <a:lvl5pPr lvl="4" algn="ctr" rtl="0">
              <a:spcBef>
                <a:spcPct val="0"/>
              </a:spcBef>
              <a:spcAft>
                <a:spcPct val="0"/>
              </a:spcAft>
              <a:buSzPts val="4200"/>
              <a:buNone/>
              <a:defRPr sz="4200"/>
            </a:lvl5pPr>
            <a:lvl6pPr lvl="5" algn="ctr" rtl="0">
              <a:spcBef>
                <a:spcPct val="0"/>
              </a:spcBef>
              <a:spcAft>
                <a:spcPct val="0"/>
              </a:spcAft>
              <a:buSzPts val="4200"/>
              <a:buNone/>
              <a:defRPr sz="4200"/>
            </a:lvl6pPr>
            <a:lvl7pPr lvl="6" algn="ctr" rtl="0">
              <a:spcBef>
                <a:spcPct val="0"/>
              </a:spcBef>
              <a:spcAft>
                <a:spcPct val="0"/>
              </a:spcAft>
              <a:buSzPts val="4200"/>
              <a:buNone/>
              <a:defRPr sz="4200"/>
            </a:lvl7pPr>
            <a:lvl8pPr lvl="7" algn="ctr" rtl="0">
              <a:spcBef>
                <a:spcPct val="0"/>
              </a:spcBef>
              <a:spcAft>
                <a:spcPct val="0"/>
              </a:spcAft>
              <a:buSzPts val="4200"/>
              <a:buNone/>
              <a:defRPr sz="4200"/>
            </a:lvl8pPr>
            <a:lvl9pPr lvl="8" algn="ctr" rtl="0">
              <a:spcBef>
                <a:spcPct val="0"/>
              </a:spcBef>
              <a:spcAft>
                <a:spcPct val="0"/>
              </a:spcAft>
              <a:buSzPts val="4200"/>
              <a:buNone/>
              <a:defRPr sz="4200"/>
            </a:lvl9pPr>
          </a:lstStyle>
          <a:p>
            <a:endParaRPr/>
          </a:p>
        </p:txBody>
      </p:sp>
      <p:sp>
        <p:nvSpPr>
          <p:cNvPr id="83" name="Google Shape;83;p21"/>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rtl="0">
              <a:lnSpc>
                <a:spcPct val="100000"/>
              </a:lnSpc>
              <a:spcBef>
                <a:spcPct val="0"/>
              </a:spcBef>
              <a:spcAft>
                <a:spcPct val="0"/>
              </a:spcAft>
              <a:buSzPts val="2100"/>
              <a:buNone/>
              <a:defRPr sz="2100"/>
            </a:lvl1pPr>
            <a:lvl2pPr lvl="1" algn="ctr" rtl="0">
              <a:lnSpc>
                <a:spcPct val="100000"/>
              </a:lnSpc>
              <a:spcBef>
                <a:spcPct val="0"/>
              </a:spcBef>
              <a:spcAft>
                <a:spcPct val="0"/>
              </a:spcAft>
              <a:buSzPts val="2100"/>
              <a:buNone/>
              <a:defRPr sz="2100"/>
            </a:lvl2pPr>
            <a:lvl3pPr lvl="2" algn="ctr" rtl="0">
              <a:lnSpc>
                <a:spcPct val="100000"/>
              </a:lnSpc>
              <a:spcBef>
                <a:spcPct val="0"/>
              </a:spcBef>
              <a:spcAft>
                <a:spcPct val="0"/>
              </a:spcAft>
              <a:buSzPts val="2100"/>
              <a:buNone/>
              <a:defRPr sz="2100"/>
            </a:lvl3pPr>
            <a:lvl4pPr lvl="3" algn="ctr" rtl="0">
              <a:lnSpc>
                <a:spcPct val="100000"/>
              </a:lnSpc>
              <a:spcBef>
                <a:spcPct val="0"/>
              </a:spcBef>
              <a:spcAft>
                <a:spcPct val="0"/>
              </a:spcAft>
              <a:buSzPts val="2100"/>
              <a:buNone/>
              <a:defRPr sz="2100"/>
            </a:lvl4pPr>
            <a:lvl5pPr lvl="4" algn="ctr" rtl="0">
              <a:lnSpc>
                <a:spcPct val="100000"/>
              </a:lnSpc>
              <a:spcBef>
                <a:spcPct val="0"/>
              </a:spcBef>
              <a:spcAft>
                <a:spcPct val="0"/>
              </a:spcAft>
              <a:buSzPts val="2100"/>
              <a:buNone/>
              <a:defRPr sz="2100"/>
            </a:lvl5pPr>
            <a:lvl6pPr lvl="5" algn="ctr" rtl="0">
              <a:lnSpc>
                <a:spcPct val="100000"/>
              </a:lnSpc>
              <a:spcBef>
                <a:spcPct val="0"/>
              </a:spcBef>
              <a:spcAft>
                <a:spcPct val="0"/>
              </a:spcAft>
              <a:buSzPts val="2100"/>
              <a:buNone/>
              <a:defRPr sz="2100"/>
            </a:lvl6pPr>
            <a:lvl7pPr lvl="6" algn="ctr" rtl="0">
              <a:lnSpc>
                <a:spcPct val="100000"/>
              </a:lnSpc>
              <a:spcBef>
                <a:spcPct val="0"/>
              </a:spcBef>
              <a:spcAft>
                <a:spcPct val="0"/>
              </a:spcAft>
              <a:buSzPts val="2100"/>
              <a:buNone/>
              <a:defRPr sz="2100"/>
            </a:lvl7pPr>
            <a:lvl8pPr lvl="7" algn="ctr" rtl="0">
              <a:lnSpc>
                <a:spcPct val="100000"/>
              </a:lnSpc>
              <a:spcBef>
                <a:spcPct val="0"/>
              </a:spcBef>
              <a:spcAft>
                <a:spcPct val="0"/>
              </a:spcAft>
              <a:buSzPts val="2100"/>
              <a:buNone/>
              <a:defRPr sz="2100"/>
            </a:lvl8pPr>
            <a:lvl9pPr lvl="8" algn="ctr" rtl="0">
              <a:lnSpc>
                <a:spcPct val="100000"/>
              </a:lnSpc>
              <a:spcBef>
                <a:spcPct val="0"/>
              </a:spcBef>
              <a:spcAft>
                <a:spcPct val="0"/>
              </a:spcAft>
              <a:buSzPts val="2100"/>
              <a:buNone/>
              <a:defRPr sz="2100"/>
            </a:lvl9pPr>
          </a:lstStyle>
          <a:p>
            <a:endParaRPr/>
          </a:p>
        </p:txBody>
      </p:sp>
      <p:sp>
        <p:nvSpPr>
          <p:cNvPr id="84" name="Google Shape;84;p21"/>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rtl="0">
              <a:spcBef>
                <a:spcPct val="0"/>
              </a:spcBef>
              <a:spcAft>
                <a:spcPct val="0"/>
              </a:spcAft>
              <a:buSzPts val="1800"/>
              <a:buChar char="●"/>
              <a:defRPr/>
            </a:lvl1pPr>
            <a:lvl2pPr marL="914400" lvl="1" indent="-317500" rtl="0">
              <a:spcBef>
                <a:spcPct val="0"/>
              </a:spcBef>
              <a:spcAft>
                <a:spcPct val="0"/>
              </a:spcAft>
              <a:buSzPts val="1400"/>
              <a:buChar char="○"/>
              <a:defRPr/>
            </a:lvl2pPr>
            <a:lvl3pPr marL="1371600" lvl="2" indent="-317500" rtl="0">
              <a:spcBef>
                <a:spcPct val="0"/>
              </a:spcBef>
              <a:spcAft>
                <a:spcPct val="0"/>
              </a:spcAft>
              <a:buSzPts val="1400"/>
              <a:buChar char="■"/>
              <a:defRPr/>
            </a:lvl3pPr>
            <a:lvl4pPr marL="1828800" lvl="3" indent="-317500" rtl="0">
              <a:spcBef>
                <a:spcPct val="0"/>
              </a:spcBef>
              <a:spcAft>
                <a:spcPct val="0"/>
              </a:spcAft>
              <a:buSzPts val="1400"/>
              <a:buChar char="●"/>
              <a:defRPr/>
            </a:lvl4pPr>
            <a:lvl5pPr marL="2286000" lvl="4" indent="-317500" rtl="0">
              <a:spcBef>
                <a:spcPct val="0"/>
              </a:spcBef>
              <a:spcAft>
                <a:spcPct val="0"/>
              </a:spcAft>
              <a:buSzPts val="1400"/>
              <a:buChar char="○"/>
              <a:defRPr/>
            </a:lvl5pPr>
            <a:lvl6pPr marL="2743200" lvl="5" indent="-317500" rtl="0">
              <a:spcBef>
                <a:spcPct val="0"/>
              </a:spcBef>
              <a:spcAft>
                <a:spcPct val="0"/>
              </a:spcAft>
              <a:buSzPts val="1400"/>
              <a:buChar char="■"/>
              <a:defRPr/>
            </a:lvl6pPr>
            <a:lvl7pPr marL="3200400" lvl="6" indent="-317500" rtl="0">
              <a:spcBef>
                <a:spcPct val="0"/>
              </a:spcBef>
              <a:spcAft>
                <a:spcPct val="0"/>
              </a:spcAft>
              <a:buSzPts val="1400"/>
              <a:buChar char="●"/>
              <a:defRPr/>
            </a:lvl7pPr>
            <a:lvl8pPr marL="3657600" lvl="7" indent="-317500" rtl="0">
              <a:spcBef>
                <a:spcPct val="0"/>
              </a:spcBef>
              <a:spcAft>
                <a:spcPct val="0"/>
              </a:spcAft>
              <a:buSzPts val="1400"/>
              <a:buChar char="○"/>
              <a:defRPr/>
            </a:lvl8pPr>
            <a:lvl9pPr marL="4114800" lvl="8" indent="-317500" rtl="0">
              <a:spcBef>
                <a:spcPct val="0"/>
              </a:spcBef>
              <a:spcAft>
                <a:spcPct val="0"/>
              </a:spcAft>
              <a:buSzPts val="1400"/>
              <a:buChar char="■"/>
              <a:defRPr/>
            </a:lvl9pPr>
          </a:lstStyle>
          <a:p>
            <a:endParaRPr/>
          </a:p>
        </p:txBody>
      </p:sp>
      <p:sp>
        <p:nvSpPr>
          <p:cNvPr id="85" name="Google Shape;85;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ct val="0"/>
              </a:spcBef>
              <a:spcAft>
                <a:spcPct val="0"/>
              </a:spcAft>
              <a:buNone/>
            </a:pPr>
            <a:fld id="{00000000-1234-1234-1234-123412341234}" type="slidenum">
              <a:rPr lang="en"/>
              <a:t>‹#›</a:t>
            </a:fld>
            <a:endParaRPr/>
          </a:p>
        </p:txBody>
      </p:sp>
    </p:spTree>
  </p:cSld>
  <p:clrMapOvr>
    <a:masterClrMapping/>
  </p:clrMapOvr>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86"/>
        <p:cNvGrpSpPr/>
        <p:nvPr/>
      </p:nvGrpSpPr>
      <p:grpSpPr>
        <a:xfrm>
          <a:off x="0" y="0"/>
          <a:ext cx="0" cy="0"/>
          <a:chOff x="0" y="0"/>
          <a:chExt cx="0" cy="0"/>
        </a:xfrm>
      </p:grpSpPr>
      <p:sp>
        <p:nvSpPr>
          <p:cNvPr id="87" name="Google Shape;87;p22"/>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rtl="0">
              <a:lnSpc>
                <a:spcPct val="100000"/>
              </a:lnSpc>
              <a:spcBef>
                <a:spcPct val="0"/>
              </a:spcBef>
              <a:spcAft>
                <a:spcPct val="0"/>
              </a:spcAft>
              <a:buSzPts val="1800"/>
              <a:buNone/>
              <a:defRPr/>
            </a:lvl1pPr>
          </a:lstStyle>
          <a:p>
            <a:endParaRPr/>
          </a:p>
        </p:txBody>
      </p:sp>
      <p:sp>
        <p:nvSpPr>
          <p:cNvPr id="88" name="Google Shape;88;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ct val="0"/>
              </a:spcBef>
              <a:spcAft>
                <a:spcPct val="0"/>
              </a:spcAft>
              <a:buNone/>
            </a:pPr>
            <a:fld id="{00000000-1234-1234-1234-123412341234}" type="slidenum">
              <a:rPr lang="en"/>
              <a:t>‹#›</a:t>
            </a:fld>
            <a:endParaRPr/>
          </a:p>
        </p:txBody>
      </p:sp>
    </p:spTree>
  </p:cSld>
  <p:clrMapOvr>
    <a:masterClrMapping/>
  </p:clrMapOvr>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89"/>
        <p:cNvGrpSpPr/>
        <p:nvPr/>
      </p:nvGrpSpPr>
      <p:grpSpPr>
        <a:xfrm>
          <a:off x="0" y="0"/>
          <a:ext cx="0" cy="0"/>
          <a:chOff x="0" y="0"/>
          <a:chExt cx="0" cy="0"/>
        </a:xfrm>
      </p:grpSpPr>
      <p:sp>
        <p:nvSpPr>
          <p:cNvPr id="90" name="Google Shape;90;p23"/>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rtl="0">
              <a:spcBef>
                <a:spcPct val="0"/>
              </a:spcBef>
              <a:spcAft>
                <a:spcPct val="0"/>
              </a:spcAft>
              <a:buSzPts val="12000"/>
              <a:buNone/>
              <a:defRPr sz="12000"/>
            </a:lvl1pPr>
            <a:lvl2pPr lvl="1" algn="ctr" rtl="0">
              <a:spcBef>
                <a:spcPct val="0"/>
              </a:spcBef>
              <a:spcAft>
                <a:spcPct val="0"/>
              </a:spcAft>
              <a:buSzPts val="12000"/>
              <a:buNone/>
              <a:defRPr sz="12000"/>
            </a:lvl2pPr>
            <a:lvl3pPr lvl="2" algn="ctr" rtl="0">
              <a:spcBef>
                <a:spcPct val="0"/>
              </a:spcBef>
              <a:spcAft>
                <a:spcPct val="0"/>
              </a:spcAft>
              <a:buSzPts val="12000"/>
              <a:buNone/>
              <a:defRPr sz="12000"/>
            </a:lvl3pPr>
            <a:lvl4pPr lvl="3" algn="ctr" rtl="0">
              <a:spcBef>
                <a:spcPct val="0"/>
              </a:spcBef>
              <a:spcAft>
                <a:spcPct val="0"/>
              </a:spcAft>
              <a:buSzPts val="12000"/>
              <a:buNone/>
              <a:defRPr sz="12000"/>
            </a:lvl4pPr>
            <a:lvl5pPr lvl="4" algn="ctr" rtl="0">
              <a:spcBef>
                <a:spcPct val="0"/>
              </a:spcBef>
              <a:spcAft>
                <a:spcPct val="0"/>
              </a:spcAft>
              <a:buSzPts val="12000"/>
              <a:buNone/>
              <a:defRPr sz="12000"/>
            </a:lvl5pPr>
            <a:lvl6pPr lvl="5" algn="ctr" rtl="0">
              <a:spcBef>
                <a:spcPct val="0"/>
              </a:spcBef>
              <a:spcAft>
                <a:spcPct val="0"/>
              </a:spcAft>
              <a:buSzPts val="12000"/>
              <a:buNone/>
              <a:defRPr sz="12000"/>
            </a:lvl6pPr>
            <a:lvl7pPr lvl="6" algn="ctr" rtl="0">
              <a:spcBef>
                <a:spcPct val="0"/>
              </a:spcBef>
              <a:spcAft>
                <a:spcPct val="0"/>
              </a:spcAft>
              <a:buSzPts val="12000"/>
              <a:buNone/>
              <a:defRPr sz="12000"/>
            </a:lvl7pPr>
            <a:lvl8pPr lvl="7" algn="ctr" rtl="0">
              <a:spcBef>
                <a:spcPct val="0"/>
              </a:spcBef>
              <a:spcAft>
                <a:spcPct val="0"/>
              </a:spcAft>
              <a:buSzPts val="12000"/>
              <a:buNone/>
              <a:defRPr sz="12000"/>
            </a:lvl8pPr>
            <a:lvl9pPr lvl="8" algn="ctr" rtl="0">
              <a:spcBef>
                <a:spcPct val="0"/>
              </a:spcBef>
              <a:spcAft>
                <a:spcPct val="0"/>
              </a:spcAft>
              <a:buSzPts val="12000"/>
              <a:buNone/>
              <a:defRPr sz="12000"/>
            </a:lvl9pPr>
          </a:lstStyle>
          <a:p>
            <a:r>
              <a:t>xx%</a:t>
            </a:r>
          </a:p>
        </p:txBody>
      </p:sp>
      <p:sp>
        <p:nvSpPr>
          <p:cNvPr id="91" name="Google Shape;91;p23"/>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rtl="0">
              <a:spcBef>
                <a:spcPct val="0"/>
              </a:spcBef>
              <a:spcAft>
                <a:spcPct val="0"/>
              </a:spcAft>
              <a:buSzPts val="1800"/>
              <a:buChar char="●"/>
              <a:defRPr/>
            </a:lvl1pPr>
            <a:lvl2pPr marL="914400" lvl="1" indent="-317500" algn="ctr" rtl="0">
              <a:spcBef>
                <a:spcPct val="0"/>
              </a:spcBef>
              <a:spcAft>
                <a:spcPct val="0"/>
              </a:spcAft>
              <a:buSzPts val="1400"/>
              <a:buChar char="○"/>
              <a:defRPr/>
            </a:lvl2pPr>
            <a:lvl3pPr marL="1371600" lvl="2" indent="-317500" algn="ctr" rtl="0">
              <a:spcBef>
                <a:spcPct val="0"/>
              </a:spcBef>
              <a:spcAft>
                <a:spcPct val="0"/>
              </a:spcAft>
              <a:buSzPts val="1400"/>
              <a:buChar char="■"/>
              <a:defRPr/>
            </a:lvl3pPr>
            <a:lvl4pPr marL="1828800" lvl="3" indent="-317500" algn="ctr" rtl="0">
              <a:spcBef>
                <a:spcPct val="0"/>
              </a:spcBef>
              <a:spcAft>
                <a:spcPct val="0"/>
              </a:spcAft>
              <a:buSzPts val="1400"/>
              <a:buChar char="●"/>
              <a:defRPr/>
            </a:lvl4pPr>
            <a:lvl5pPr marL="2286000" lvl="4" indent="-317500" algn="ctr" rtl="0">
              <a:spcBef>
                <a:spcPct val="0"/>
              </a:spcBef>
              <a:spcAft>
                <a:spcPct val="0"/>
              </a:spcAft>
              <a:buSzPts val="1400"/>
              <a:buChar char="○"/>
              <a:defRPr/>
            </a:lvl5pPr>
            <a:lvl6pPr marL="2743200" lvl="5" indent="-317500" algn="ctr" rtl="0">
              <a:spcBef>
                <a:spcPct val="0"/>
              </a:spcBef>
              <a:spcAft>
                <a:spcPct val="0"/>
              </a:spcAft>
              <a:buSzPts val="1400"/>
              <a:buChar char="■"/>
              <a:defRPr/>
            </a:lvl6pPr>
            <a:lvl7pPr marL="3200400" lvl="6" indent="-317500" algn="ctr" rtl="0">
              <a:spcBef>
                <a:spcPct val="0"/>
              </a:spcBef>
              <a:spcAft>
                <a:spcPct val="0"/>
              </a:spcAft>
              <a:buSzPts val="1400"/>
              <a:buChar char="●"/>
              <a:defRPr/>
            </a:lvl7pPr>
            <a:lvl8pPr marL="3657600" lvl="7" indent="-317500" algn="ctr" rtl="0">
              <a:spcBef>
                <a:spcPct val="0"/>
              </a:spcBef>
              <a:spcAft>
                <a:spcPct val="0"/>
              </a:spcAft>
              <a:buSzPts val="1400"/>
              <a:buChar char="○"/>
              <a:defRPr/>
            </a:lvl8pPr>
            <a:lvl9pPr marL="4114800" lvl="8" indent="-317500" algn="ctr" rtl="0">
              <a:spcBef>
                <a:spcPct val="0"/>
              </a:spcBef>
              <a:spcAft>
                <a:spcPct val="0"/>
              </a:spcAft>
              <a:buSzPts val="1400"/>
              <a:buChar char="■"/>
              <a:defRPr/>
            </a:lvl9pPr>
          </a:lstStyle>
          <a:p>
            <a:endParaRPr/>
          </a:p>
        </p:txBody>
      </p:sp>
      <p:sp>
        <p:nvSpPr>
          <p:cNvPr id="92" name="Google Shape;92;p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ct val="0"/>
              </a:spcBef>
              <a:spcAft>
                <a:spcPct val="0"/>
              </a:spcAft>
              <a:buNone/>
            </a:pPr>
            <a:fld id="{00000000-1234-1234-1234-123412341234}" type="slidenum">
              <a:rPr lang="en"/>
              <a:t>‹#›</a:t>
            </a:fld>
            <a:endParaRPr/>
          </a:p>
        </p:txBody>
      </p:sp>
    </p:spTree>
  </p:cSld>
  <p:clrMapOvr>
    <a:masterClrMapping/>
  </p:clrMapOvr>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3"/>
        <p:cNvGrpSpPr/>
        <p:nvPr/>
      </p:nvGrpSpPr>
      <p:grpSpPr>
        <a:xfrm>
          <a:off x="0" y="0"/>
          <a:ext cx="0" cy="0"/>
          <a:chOff x="0" y="0"/>
          <a:chExt cx="0" cy="0"/>
        </a:xfrm>
      </p:grpSpPr>
      <p:sp>
        <p:nvSpPr>
          <p:cNvPr id="94" name="Google Shape;94;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ct val="0"/>
              </a:spcBef>
              <a:spcAft>
                <a:spcPct val="0"/>
              </a:spcAft>
              <a:buNone/>
            </a:pPr>
            <a:fld id="{00000000-1234-1234-1234-123412341234}" type="slidenum">
              <a:rPr lang="en"/>
              <a:t>‹#›</a:t>
            </a:fld>
            <a:endParaRPr/>
          </a:p>
        </p:txBody>
      </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3"/>
          </p:nvPr>
        </p:nvSpPr>
        <p:spPr/>
        <p:txBody>
          <a:bodyPr/>
          <a:lstStyle/>
          <a:p>
            <a:fld id="{28C08938-68FB-4649-A9FA-54502C4AC9C0}" type="datetimeFigureOut">
              <a:rPr lang="en-US" smtClean="0"/>
              <a:t>10/18/23</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en-US"/>
              <a:t>Click to edit Master text styles</a:t>
            </a:r>
          </a:p>
        </p:txBody>
      </p:sp>
      <p:sp>
        <p:nvSpPr>
          <p:cNvPr id="4" name="Content Placeholder 3"/>
          <p:cNvSpPr>
            <a:spLocks noGrp="1"/>
          </p:cNvSpPr>
          <p:nvPr>
            <p:ph sz="half" idx="2"/>
          </p:nvPr>
        </p:nvSpPr>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en-US"/>
              <a:t>Click to edit Master text styles</a:t>
            </a:r>
          </a:p>
        </p:txBody>
      </p:sp>
      <p:sp>
        <p:nvSpPr>
          <p:cNvPr id="6" name="Content Placeholder 5"/>
          <p:cNvSpPr>
            <a:spLocks noGrp="1"/>
          </p:cNvSpPr>
          <p:nvPr>
            <p:ph sz="quarter" idx="4"/>
          </p:nvPr>
        </p:nvSpPr>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5"/>
          </p:nvPr>
        </p:nvSpPr>
        <p:spPr/>
        <p:txBody>
          <a:bodyPr/>
          <a:lstStyle/>
          <a:p>
            <a:fld id="{CE2A0442-6F0B-4F05-869E-C13A7ACAA7B4}" type="datetimeFigureOut">
              <a:rPr lang="en-US" smtClean="0"/>
              <a:t>10/18/23</a:t>
            </a:fld>
            <a:endParaRPr lang="en-US"/>
          </a:p>
        </p:txBody>
      </p:sp>
      <p:sp>
        <p:nvSpPr>
          <p:cNvPr id="8" name="Footer Placeholder 7"/>
          <p:cNvSpPr>
            <a:spLocks noGrp="1"/>
          </p:cNvSpPr>
          <p:nvPr>
            <p:ph type="ftr" sz="quarter" idx="6"/>
          </p:nvPr>
        </p:nvSpPr>
        <p:spPr/>
        <p:txBody>
          <a:bodyPr/>
          <a:lstStyle/>
          <a:p>
            <a:endParaRPr lang="en-US"/>
          </a:p>
        </p:txBody>
      </p:sp>
      <p:sp>
        <p:nvSpPr>
          <p:cNvPr id="9" name="Slide Number Placeholder 8"/>
          <p:cNvSpPr>
            <a:spLocks noGrp="1"/>
          </p:cNvSpPr>
          <p:nvPr>
            <p:ph type="sldNum" sz="quarter" idx="7"/>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
          </p:nvPr>
        </p:nvSpPr>
        <p:spPr/>
        <p:txBody>
          <a:bodyPr/>
          <a:lstStyle/>
          <a:p>
            <a:fld id="{0BFCF17A-0713-4FE7-BBF1-D61B71A9BDA3}" type="datetimeFigureOut">
              <a:rPr lang="en-US" smtClean="0"/>
              <a:t>10/18/23</a:t>
            </a:fld>
            <a:endParaRPr lang="en-US"/>
          </a:p>
        </p:txBody>
      </p:sp>
      <p:sp>
        <p:nvSpPr>
          <p:cNvPr id="4" name="Footer Placeholder 3"/>
          <p:cNvSpPr>
            <a:spLocks noGrp="1"/>
          </p:cNvSpPr>
          <p:nvPr>
            <p:ph type="ftr" sz="quarter" idx="2"/>
          </p:nvPr>
        </p:nvSpPr>
        <p:spPr/>
        <p:txBody>
          <a:bodyPr/>
          <a:lstStyle/>
          <a:p>
            <a:endParaRPr lang="en-US"/>
          </a:p>
        </p:txBody>
      </p:sp>
      <p:sp>
        <p:nvSpPr>
          <p:cNvPr id="5" name="Slide Number Placeholder 4"/>
          <p:cNvSpPr>
            <a:spLocks noGrp="1"/>
          </p:cNvSpPr>
          <p:nvPr>
            <p:ph type="sldNum" sz="quarter" idx="3"/>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p:nvPr>
        </p:nvSpPr>
        <p:spPr/>
        <p:txBody>
          <a:bodyPr/>
          <a:lstStyle/>
          <a:p>
            <a:fld id="{AA1683AF-847B-463D-A543-5A33CBA4BCA8}" type="datetimeFigureOut">
              <a:rPr lang="en-US" smtClean="0"/>
              <a:t>10/18/23</a:t>
            </a:fld>
            <a:endParaRPr lang="en-US"/>
          </a:p>
        </p:txBody>
      </p:sp>
      <p:sp>
        <p:nvSpPr>
          <p:cNvPr id="3" name="Footer Placeholder 2"/>
          <p:cNvSpPr>
            <a:spLocks noGrp="1"/>
          </p:cNvSpPr>
          <p:nvPr>
            <p:ph type="ftr" sz="quarter" idx="1"/>
          </p:nvPr>
        </p:nvSpPr>
        <p:spPr/>
        <p:txBody>
          <a:bodyPr/>
          <a:lstStyle/>
          <a:p>
            <a:endParaRPr lang="en-US"/>
          </a:p>
        </p:txBody>
      </p:sp>
      <p:sp>
        <p:nvSpPr>
          <p:cNvPr id="4" name="Slide Number Placeholder 3"/>
          <p:cNvSpPr>
            <a:spLocks noGrp="1"/>
          </p:cNvSpPr>
          <p:nvPr>
            <p:ph type="sldNum" sz="quarter" idx="2"/>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r>
              <a:rPr lang="en-US"/>
              <a:t>Click to edit Master text styles</a:t>
            </a:r>
          </a:p>
        </p:txBody>
      </p:sp>
      <p:sp>
        <p:nvSpPr>
          <p:cNvPr id="5" name="Date Placeholder 4"/>
          <p:cNvSpPr>
            <a:spLocks noGrp="1"/>
          </p:cNvSpPr>
          <p:nvPr>
            <p:ph type="dt" sz="half" idx="3"/>
          </p:nvPr>
        </p:nvSpPr>
        <p:spPr/>
        <p:txBody>
          <a:bodyPr/>
          <a:lstStyle/>
          <a:p>
            <a:fld id="{0050F218-F514-4C02-931C-8FF8FFA8AE89}" type="datetimeFigureOut">
              <a:rPr lang="en-US" smtClean="0"/>
              <a:t>10/18/23</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r>
              <a:rPr lang="en-US"/>
              <a:t>Click to edit Master text styles</a:t>
            </a:r>
          </a:p>
        </p:txBody>
      </p:sp>
      <p:sp>
        <p:nvSpPr>
          <p:cNvPr id="5" name="Date Placeholder 4"/>
          <p:cNvSpPr>
            <a:spLocks noGrp="1"/>
          </p:cNvSpPr>
          <p:nvPr>
            <p:ph type="dt" sz="half" idx="3"/>
          </p:nvPr>
        </p:nvSpPr>
        <p:spPr/>
        <p:txBody>
          <a:bodyPr/>
          <a:lstStyle/>
          <a:p>
            <a:fld id="{58B5FF55-2F51-486E-A129-17535A9FBC2B}" type="datetimeFigureOut">
              <a:rPr lang="en-US" smtClean="0"/>
              <a:t>10/18/23</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3AE1883-0942-4AA3-9DB2-9C7C3A0314B1}" type="slidenum">
              <a:rPr lang="en-US" smtClean="0"/>
              <a:t>‹#›</a:t>
            </a:fld>
            <a:endParaRPr lang="en-US"/>
          </a:p>
        </p:txBody>
      </p:sp>
    </p:spTree>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image" Target="../media/image3.png"/><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8FD0B7A-F5DD-4F40-B4CB-3B2C354B893A}" type="datetimeFigureOut">
              <a:rPr lang="en-US" smtClean="0"/>
              <a:t>10/18/23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3AE1883-0942-4AA3-9DB2-9C7C3A0314B1}"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a:blip r:embed="rId13">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ct val="0"/>
              </a:spcBef>
              <a:spcAft>
                <a:spcPct val="0"/>
              </a:spcAft>
              <a:buClr>
                <a:schemeClr val="dk1"/>
              </a:buClr>
              <a:buSzPts val="2800"/>
              <a:buNone/>
              <a:defRPr sz="2800">
                <a:solidFill>
                  <a:schemeClr val="dk1"/>
                </a:solidFill>
              </a:defRPr>
            </a:lvl1pPr>
            <a:lvl2pPr lvl="1">
              <a:spcBef>
                <a:spcPct val="0"/>
              </a:spcBef>
              <a:spcAft>
                <a:spcPct val="0"/>
              </a:spcAft>
              <a:buClr>
                <a:schemeClr val="dk1"/>
              </a:buClr>
              <a:buSzPts val="2800"/>
              <a:buNone/>
              <a:defRPr sz="2800">
                <a:solidFill>
                  <a:schemeClr val="dk1"/>
                </a:solidFill>
              </a:defRPr>
            </a:lvl2pPr>
            <a:lvl3pPr lvl="2">
              <a:spcBef>
                <a:spcPct val="0"/>
              </a:spcBef>
              <a:spcAft>
                <a:spcPct val="0"/>
              </a:spcAft>
              <a:buClr>
                <a:schemeClr val="dk1"/>
              </a:buClr>
              <a:buSzPts val="2800"/>
              <a:buNone/>
              <a:defRPr sz="2800">
                <a:solidFill>
                  <a:schemeClr val="dk1"/>
                </a:solidFill>
              </a:defRPr>
            </a:lvl3pPr>
            <a:lvl4pPr lvl="3">
              <a:spcBef>
                <a:spcPct val="0"/>
              </a:spcBef>
              <a:spcAft>
                <a:spcPct val="0"/>
              </a:spcAft>
              <a:buClr>
                <a:schemeClr val="dk1"/>
              </a:buClr>
              <a:buSzPts val="2800"/>
              <a:buNone/>
              <a:defRPr sz="2800">
                <a:solidFill>
                  <a:schemeClr val="dk1"/>
                </a:solidFill>
              </a:defRPr>
            </a:lvl4pPr>
            <a:lvl5pPr lvl="4">
              <a:spcBef>
                <a:spcPct val="0"/>
              </a:spcBef>
              <a:spcAft>
                <a:spcPct val="0"/>
              </a:spcAft>
              <a:buClr>
                <a:schemeClr val="dk1"/>
              </a:buClr>
              <a:buSzPts val="2800"/>
              <a:buNone/>
              <a:defRPr sz="2800">
                <a:solidFill>
                  <a:schemeClr val="dk1"/>
                </a:solidFill>
              </a:defRPr>
            </a:lvl5pPr>
            <a:lvl6pPr lvl="5">
              <a:spcBef>
                <a:spcPct val="0"/>
              </a:spcBef>
              <a:spcAft>
                <a:spcPct val="0"/>
              </a:spcAft>
              <a:buClr>
                <a:schemeClr val="dk1"/>
              </a:buClr>
              <a:buSzPts val="2800"/>
              <a:buNone/>
              <a:defRPr sz="2800">
                <a:solidFill>
                  <a:schemeClr val="dk1"/>
                </a:solidFill>
              </a:defRPr>
            </a:lvl6pPr>
            <a:lvl7pPr lvl="6">
              <a:spcBef>
                <a:spcPct val="0"/>
              </a:spcBef>
              <a:spcAft>
                <a:spcPct val="0"/>
              </a:spcAft>
              <a:buClr>
                <a:schemeClr val="dk1"/>
              </a:buClr>
              <a:buSzPts val="2800"/>
              <a:buNone/>
              <a:defRPr sz="2800">
                <a:solidFill>
                  <a:schemeClr val="dk1"/>
                </a:solidFill>
              </a:defRPr>
            </a:lvl7pPr>
            <a:lvl8pPr lvl="7">
              <a:spcBef>
                <a:spcPct val="0"/>
              </a:spcBef>
              <a:spcAft>
                <a:spcPct val="0"/>
              </a:spcAft>
              <a:buClr>
                <a:schemeClr val="dk1"/>
              </a:buClr>
              <a:buSzPts val="2800"/>
              <a:buNone/>
              <a:defRPr sz="2800">
                <a:solidFill>
                  <a:schemeClr val="dk1"/>
                </a:solidFill>
              </a:defRPr>
            </a:lvl8pPr>
            <a:lvl9pPr lvl="8">
              <a:spcBef>
                <a:spcPct val="0"/>
              </a:spcBef>
              <a:spcAft>
                <a:spcPct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ct val="0"/>
              </a:spcBef>
              <a:spcAft>
                <a:spcPct val="0"/>
              </a:spcAft>
              <a:buClr>
                <a:schemeClr val="dk2"/>
              </a:buClr>
              <a:buSzPts val="1800"/>
              <a:buChar char="●"/>
              <a:defRPr sz="1800">
                <a:solidFill>
                  <a:schemeClr val="dk2"/>
                </a:solidFill>
              </a:defRPr>
            </a:lvl1pPr>
            <a:lvl2pPr marL="914400" lvl="1" indent="-317500">
              <a:lnSpc>
                <a:spcPct val="115000"/>
              </a:lnSpc>
              <a:spcBef>
                <a:spcPct val="0"/>
              </a:spcBef>
              <a:spcAft>
                <a:spcPct val="0"/>
              </a:spcAft>
              <a:buClr>
                <a:schemeClr val="dk2"/>
              </a:buClr>
              <a:buSzPts val="1400"/>
              <a:buChar char="○"/>
              <a:defRPr>
                <a:solidFill>
                  <a:schemeClr val="dk2"/>
                </a:solidFill>
              </a:defRPr>
            </a:lvl2pPr>
            <a:lvl3pPr marL="1371600" lvl="2" indent="-317500">
              <a:lnSpc>
                <a:spcPct val="115000"/>
              </a:lnSpc>
              <a:spcBef>
                <a:spcPct val="0"/>
              </a:spcBef>
              <a:spcAft>
                <a:spcPct val="0"/>
              </a:spcAft>
              <a:buClr>
                <a:schemeClr val="dk2"/>
              </a:buClr>
              <a:buSzPts val="1400"/>
              <a:buChar char="■"/>
              <a:defRPr>
                <a:solidFill>
                  <a:schemeClr val="dk2"/>
                </a:solidFill>
              </a:defRPr>
            </a:lvl3pPr>
            <a:lvl4pPr marL="1828800" lvl="3" indent="-317500">
              <a:lnSpc>
                <a:spcPct val="115000"/>
              </a:lnSpc>
              <a:spcBef>
                <a:spcPct val="0"/>
              </a:spcBef>
              <a:spcAft>
                <a:spcPct val="0"/>
              </a:spcAft>
              <a:buClr>
                <a:schemeClr val="dk2"/>
              </a:buClr>
              <a:buSzPts val="1400"/>
              <a:buChar char="●"/>
              <a:defRPr>
                <a:solidFill>
                  <a:schemeClr val="dk2"/>
                </a:solidFill>
              </a:defRPr>
            </a:lvl4pPr>
            <a:lvl5pPr marL="2286000" lvl="4" indent="-317500">
              <a:lnSpc>
                <a:spcPct val="115000"/>
              </a:lnSpc>
              <a:spcBef>
                <a:spcPct val="0"/>
              </a:spcBef>
              <a:spcAft>
                <a:spcPct val="0"/>
              </a:spcAft>
              <a:buClr>
                <a:schemeClr val="dk2"/>
              </a:buClr>
              <a:buSzPts val="1400"/>
              <a:buChar char="○"/>
              <a:defRPr>
                <a:solidFill>
                  <a:schemeClr val="dk2"/>
                </a:solidFill>
              </a:defRPr>
            </a:lvl5pPr>
            <a:lvl6pPr marL="2743200" lvl="5" indent="-317500">
              <a:lnSpc>
                <a:spcPct val="115000"/>
              </a:lnSpc>
              <a:spcBef>
                <a:spcPct val="0"/>
              </a:spcBef>
              <a:spcAft>
                <a:spcPct val="0"/>
              </a:spcAft>
              <a:buClr>
                <a:schemeClr val="dk2"/>
              </a:buClr>
              <a:buSzPts val="1400"/>
              <a:buChar char="■"/>
              <a:defRPr>
                <a:solidFill>
                  <a:schemeClr val="dk2"/>
                </a:solidFill>
              </a:defRPr>
            </a:lvl6pPr>
            <a:lvl7pPr marL="3200400" lvl="6" indent="-317500">
              <a:lnSpc>
                <a:spcPct val="115000"/>
              </a:lnSpc>
              <a:spcBef>
                <a:spcPct val="0"/>
              </a:spcBef>
              <a:spcAft>
                <a:spcPct val="0"/>
              </a:spcAft>
              <a:buClr>
                <a:schemeClr val="dk2"/>
              </a:buClr>
              <a:buSzPts val="1400"/>
              <a:buChar char="●"/>
              <a:defRPr>
                <a:solidFill>
                  <a:schemeClr val="dk2"/>
                </a:solidFill>
              </a:defRPr>
            </a:lvl7pPr>
            <a:lvl8pPr marL="3657600" lvl="7" indent="-317500">
              <a:lnSpc>
                <a:spcPct val="115000"/>
              </a:lnSpc>
              <a:spcBef>
                <a:spcPct val="0"/>
              </a:spcBef>
              <a:spcAft>
                <a:spcPct val="0"/>
              </a:spcAft>
              <a:buClr>
                <a:schemeClr val="dk2"/>
              </a:buClr>
              <a:buSzPts val="1400"/>
              <a:buChar char="○"/>
              <a:defRPr>
                <a:solidFill>
                  <a:schemeClr val="dk2"/>
                </a:solidFill>
              </a:defRPr>
            </a:lvl8pPr>
            <a:lvl9pPr marL="4114800" lvl="8" indent="-317500">
              <a:lnSpc>
                <a:spcPct val="115000"/>
              </a:lnSpc>
              <a:spcBef>
                <a:spcPct val="0"/>
              </a:spcBef>
              <a:spcAft>
                <a:spcPct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defPPr marR="0" lvl="0" algn="l" rtl="0">
              <a:lnSpc>
                <a:spcPct val="100000"/>
              </a:lnSpc>
              <a:spcBef>
                <a:spcPct val="0"/>
              </a:spcBef>
              <a:spcAft>
                <a:spcPct val="0"/>
              </a:spcAft>
            </a:defPPr>
            <a:lvl1pPr marR="0" lvl="0" algn="r" rtl="0">
              <a:lnSpc>
                <a:spcPct val="100000"/>
              </a:lnSpc>
              <a:spcBef>
                <a:spcPct val="0"/>
              </a:spcBef>
              <a:spcAft>
                <a:spcPct val="0"/>
              </a:spcAft>
              <a:buClr>
                <a:srgbClr val="000000"/>
              </a:buClr>
              <a:buFont typeface="Arial"/>
              <a:buNone/>
              <a:defRPr sz="1000" b="0" i="0" u="none" strike="noStrike" cap="none">
                <a:solidFill>
                  <a:schemeClr val="dk2"/>
                </a:solidFill>
                <a:latin typeface="Arial"/>
                <a:ea typeface="Arial"/>
                <a:cs typeface="Arial"/>
                <a:sym typeface="Arial"/>
              </a:defRPr>
            </a:lvl1pPr>
            <a:lvl2pPr marR="0" lvl="1" algn="r" rtl="0">
              <a:lnSpc>
                <a:spcPct val="100000"/>
              </a:lnSpc>
              <a:spcBef>
                <a:spcPct val="0"/>
              </a:spcBef>
              <a:spcAft>
                <a:spcPct val="0"/>
              </a:spcAft>
              <a:buClr>
                <a:srgbClr val="000000"/>
              </a:buClr>
              <a:buFont typeface="Arial"/>
              <a:buNone/>
              <a:defRPr sz="1000" b="0" i="0" u="none" strike="noStrike" cap="none">
                <a:solidFill>
                  <a:schemeClr val="dk2"/>
                </a:solidFill>
                <a:latin typeface="Arial"/>
                <a:ea typeface="Arial"/>
                <a:cs typeface="Arial"/>
                <a:sym typeface="Arial"/>
              </a:defRPr>
            </a:lvl2pPr>
            <a:lvl3pPr marR="0" lvl="2" algn="r" rtl="0">
              <a:lnSpc>
                <a:spcPct val="100000"/>
              </a:lnSpc>
              <a:spcBef>
                <a:spcPct val="0"/>
              </a:spcBef>
              <a:spcAft>
                <a:spcPct val="0"/>
              </a:spcAft>
              <a:buClr>
                <a:srgbClr val="000000"/>
              </a:buClr>
              <a:buFont typeface="Arial"/>
              <a:buNone/>
              <a:defRPr sz="1000" b="0" i="0" u="none" strike="noStrike" cap="none">
                <a:solidFill>
                  <a:schemeClr val="dk2"/>
                </a:solidFill>
                <a:latin typeface="Arial"/>
                <a:ea typeface="Arial"/>
                <a:cs typeface="Arial"/>
                <a:sym typeface="Arial"/>
              </a:defRPr>
            </a:lvl3pPr>
            <a:lvl4pPr marR="0" lvl="3" algn="r" rtl="0">
              <a:lnSpc>
                <a:spcPct val="100000"/>
              </a:lnSpc>
              <a:spcBef>
                <a:spcPct val="0"/>
              </a:spcBef>
              <a:spcAft>
                <a:spcPct val="0"/>
              </a:spcAft>
              <a:buClr>
                <a:srgbClr val="000000"/>
              </a:buClr>
              <a:buFont typeface="Arial"/>
              <a:buNone/>
              <a:defRPr sz="1000" b="0" i="0" u="none" strike="noStrike" cap="none">
                <a:solidFill>
                  <a:schemeClr val="dk2"/>
                </a:solidFill>
                <a:latin typeface="Arial"/>
                <a:ea typeface="Arial"/>
                <a:cs typeface="Arial"/>
                <a:sym typeface="Arial"/>
              </a:defRPr>
            </a:lvl4pPr>
            <a:lvl5pPr marR="0" lvl="4" algn="r" rtl="0">
              <a:lnSpc>
                <a:spcPct val="100000"/>
              </a:lnSpc>
              <a:spcBef>
                <a:spcPct val="0"/>
              </a:spcBef>
              <a:spcAft>
                <a:spcPct val="0"/>
              </a:spcAft>
              <a:buClr>
                <a:srgbClr val="000000"/>
              </a:buClr>
              <a:buFont typeface="Arial"/>
              <a:buNone/>
              <a:defRPr sz="1000" b="0" i="0" u="none" strike="noStrike" cap="none">
                <a:solidFill>
                  <a:schemeClr val="dk2"/>
                </a:solidFill>
                <a:latin typeface="Arial"/>
                <a:ea typeface="Arial"/>
                <a:cs typeface="Arial"/>
                <a:sym typeface="Arial"/>
              </a:defRPr>
            </a:lvl5pPr>
            <a:lvl6pPr marR="0" lvl="5" algn="r" rtl="0">
              <a:lnSpc>
                <a:spcPct val="100000"/>
              </a:lnSpc>
              <a:spcBef>
                <a:spcPct val="0"/>
              </a:spcBef>
              <a:spcAft>
                <a:spcPct val="0"/>
              </a:spcAft>
              <a:buClr>
                <a:srgbClr val="000000"/>
              </a:buClr>
              <a:buFont typeface="Arial"/>
              <a:buNone/>
              <a:defRPr sz="1000" b="0" i="0" u="none" strike="noStrike" cap="none">
                <a:solidFill>
                  <a:schemeClr val="dk2"/>
                </a:solidFill>
                <a:latin typeface="Arial"/>
                <a:ea typeface="Arial"/>
                <a:cs typeface="Arial"/>
                <a:sym typeface="Arial"/>
              </a:defRPr>
            </a:lvl6pPr>
            <a:lvl7pPr marR="0" lvl="6" algn="r" rtl="0">
              <a:lnSpc>
                <a:spcPct val="100000"/>
              </a:lnSpc>
              <a:spcBef>
                <a:spcPct val="0"/>
              </a:spcBef>
              <a:spcAft>
                <a:spcPct val="0"/>
              </a:spcAft>
              <a:buClr>
                <a:srgbClr val="000000"/>
              </a:buClr>
              <a:buFont typeface="Arial"/>
              <a:buNone/>
              <a:defRPr sz="1000" b="0" i="0" u="none" strike="noStrike" cap="none">
                <a:solidFill>
                  <a:schemeClr val="dk2"/>
                </a:solidFill>
                <a:latin typeface="Arial"/>
                <a:ea typeface="Arial"/>
                <a:cs typeface="Arial"/>
                <a:sym typeface="Arial"/>
              </a:defRPr>
            </a:lvl7pPr>
            <a:lvl8pPr marR="0" lvl="7" algn="r" rtl="0">
              <a:lnSpc>
                <a:spcPct val="100000"/>
              </a:lnSpc>
              <a:spcBef>
                <a:spcPct val="0"/>
              </a:spcBef>
              <a:spcAft>
                <a:spcPct val="0"/>
              </a:spcAft>
              <a:buClr>
                <a:srgbClr val="000000"/>
              </a:buClr>
              <a:buFont typeface="Arial"/>
              <a:buNone/>
              <a:defRPr sz="1000" b="0" i="0" u="none" strike="noStrike" cap="none">
                <a:solidFill>
                  <a:schemeClr val="dk2"/>
                </a:solidFill>
                <a:latin typeface="Arial"/>
                <a:ea typeface="Arial"/>
                <a:cs typeface="Arial"/>
                <a:sym typeface="Arial"/>
              </a:defRPr>
            </a:lvl8pPr>
            <a:lvl9pPr marR="0" lvl="8" algn="r" rtl="0">
              <a:lnSpc>
                <a:spcPct val="100000"/>
              </a:lnSpc>
              <a:spcBef>
                <a:spcPct val="0"/>
              </a:spcBef>
              <a:spcAft>
                <a:spcPct val="0"/>
              </a:spcAft>
              <a:buClr>
                <a:srgbClr val="000000"/>
              </a:buClr>
              <a:buFont typeface="Arial"/>
              <a:buNone/>
              <a:defRPr sz="1000" b="0" i="0" u="none" strike="noStrike" cap="none">
                <a:solidFill>
                  <a:schemeClr val="dk2"/>
                </a:solidFill>
                <a:latin typeface="Arial"/>
                <a:ea typeface="Arial"/>
                <a:cs typeface="Arial"/>
                <a:sym typeface="Arial"/>
              </a:defRPr>
            </a:lvl9pPr>
          </a:lstStyle>
          <a:p>
            <a:pPr marL="0" lvl="0" indent="0" algn="r" rtl="0">
              <a:spcBef>
                <a:spcPct val="0"/>
              </a:spcBef>
              <a:spcAft>
                <a:spcPct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Lst>
  <p:transition/>
  <p:txStyles>
    <p:title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a:blip r:embed="rId13">
            <a:alphaModFix/>
          </a:blip>
          <a:stretch>
            <a:fillRect/>
          </a:stretch>
        </a:blip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rtl="0">
              <a:spcBef>
                <a:spcPct val="0"/>
              </a:spcBef>
              <a:spcAft>
                <a:spcPct val="0"/>
              </a:spcAft>
              <a:buClr>
                <a:schemeClr val="dk1"/>
              </a:buClr>
              <a:buSzPts val="2800"/>
              <a:buNone/>
              <a:defRPr sz="2800">
                <a:solidFill>
                  <a:schemeClr val="dk1"/>
                </a:solidFill>
              </a:defRPr>
            </a:lvl1pPr>
            <a:lvl2pPr lvl="1" rtl="0">
              <a:spcBef>
                <a:spcPct val="0"/>
              </a:spcBef>
              <a:spcAft>
                <a:spcPct val="0"/>
              </a:spcAft>
              <a:buClr>
                <a:schemeClr val="dk1"/>
              </a:buClr>
              <a:buSzPts val="2800"/>
              <a:buNone/>
              <a:defRPr sz="2800">
                <a:solidFill>
                  <a:schemeClr val="dk1"/>
                </a:solidFill>
              </a:defRPr>
            </a:lvl2pPr>
            <a:lvl3pPr lvl="2" rtl="0">
              <a:spcBef>
                <a:spcPct val="0"/>
              </a:spcBef>
              <a:spcAft>
                <a:spcPct val="0"/>
              </a:spcAft>
              <a:buClr>
                <a:schemeClr val="dk1"/>
              </a:buClr>
              <a:buSzPts val="2800"/>
              <a:buNone/>
              <a:defRPr sz="2800">
                <a:solidFill>
                  <a:schemeClr val="dk1"/>
                </a:solidFill>
              </a:defRPr>
            </a:lvl3pPr>
            <a:lvl4pPr lvl="3" rtl="0">
              <a:spcBef>
                <a:spcPct val="0"/>
              </a:spcBef>
              <a:spcAft>
                <a:spcPct val="0"/>
              </a:spcAft>
              <a:buClr>
                <a:schemeClr val="dk1"/>
              </a:buClr>
              <a:buSzPts val="2800"/>
              <a:buNone/>
              <a:defRPr sz="2800">
                <a:solidFill>
                  <a:schemeClr val="dk1"/>
                </a:solidFill>
              </a:defRPr>
            </a:lvl4pPr>
            <a:lvl5pPr lvl="4" rtl="0">
              <a:spcBef>
                <a:spcPct val="0"/>
              </a:spcBef>
              <a:spcAft>
                <a:spcPct val="0"/>
              </a:spcAft>
              <a:buClr>
                <a:schemeClr val="dk1"/>
              </a:buClr>
              <a:buSzPts val="2800"/>
              <a:buNone/>
              <a:defRPr sz="2800">
                <a:solidFill>
                  <a:schemeClr val="dk1"/>
                </a:solidFill>
              </a:defRPr>
            </a:lvl5pPr>
            <a:lvl6pPr lvl="5" rtl="0">
              <a:spcBef>
                <a:spcPct val="0"/>
              </a:spcBef>
              <a:spcAft>
                <a:spcPct val="0"/>
              </a:spcAft>
              <a:buClr>
                <a:schemeClr val="dk1"/>
              </a:buClr>
              <a:buSzPts val="2800"/>
              <a:buNone/>
              <a:defRPr sz="2800">
                <a:solidFill>
                  <a:schemeClr val="dk1"/>
                </a:solidFill>
              </a:defRPr>
            </a:lvl6pPr>
            <a:lvl7pPr lvl="6" rtl="0">
              <a:spcBef>
                <a:spcPct val="0"/>
              </a:spcBef>
              <a:spcAft>
                <a:spcPct val="0"/>
              </a:spcAft>
              <a:buClr>
                <a:schemeClr val="dk1"/>
              </a:buClr>
              <a:buSzPts val="2800"/>
              <a:buNone/>
              <a:defRPr sz="2800">
                <a:solidFill>
                  <a:schemeClr val="dk1"/>
                </a:solidFill>
              </a:defRPr>
            </a:lvl7pPr>
            <a:lvl8pPr lvl="7" rtl="0">
              <a:spcBef>
                <a:spcPct val="0"/>
              </a:spcBef>
              <a:spcAft>
                <a:spcPct val="0"/>
              </a:spcAft>
              <a:buClr>
                <a:schemeClr val="dk1"/>
              </a:buClr>
              <a:buSzPts val="2800"/>
              <a:buNone/>
              <a:defRPr sz="2800">
                <a:solidFill>
                  <a:schemeClr val="dk1"/>
                </a:solidFill>
              </a:defRPr>
            </a:lvl8pPr>
            <a:lvl9pPr lvl="8" rtl="0">
              <a:spcBef>
                <a:spcPct val="0"/>
              </a:spcBef>
              <a:spcAft>
                <a:spcPct val="0"/>
              </a:spcAft>
              <a:buClr>
                <a:schemeClr val="dk1"/>
              </a:buClr>
              <a:buSzPts val="2800"/>
              <a:buNone/>
              <a:defRPr sz="2800">
                <a:solidFill>
                  <a:schemeClr val="dk1"/>
                </a:solidFill>
              </a:defRPr>
            </a:lvl9pPr>
          </a:lstStyle>
          <a:p>
            <a:endParaRPr/>
          </a:p>
        </p:txBody>
      </p:sp>
      <p:sp>
        <p:nvSpPr>
          <p:cNvPr id="52" name="Google Shape;52;p1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ct val="0"/>
              </a:spcBef>
              <a:spcAft>
                <a:spcPct val="0"/>
              </a:spcAft>
              <a:buClr>
                <a:schemeClr val="dk2"/>
              </a:buClr>
              <a:buSzPts val="1800"/>
              <a:buChar char="●"/>
              <a:defRPr sz="1800">
                <a:solidFill>
                  <a:schemeClr val="dk2"/>
                </a:solidFill>
              </a:defRPr>
            </a:lvl1pPr>
            <a:lvl2pPr marL="914400" lvl="1" indent="-317500" rtl="0">
              <a:lnSpc>
                <a:spcPct val="115000"/>
              </a:lnSpc>
              <a:spcBef>
                <a:spcPct val="0"/>
              </a:spcBef>
              <a:spcAft>
                <a:spcPct val="0"/>
              </a:spcAft>
              <a:buClr>
                <a:schemeClr val="dk2"/>
              </a:buClr>
              <a:buSzPts val="1400"/>
              <a:buChar char="○"/>
              <a:defRPr>
                <a:solidFill>
                  <a:schemeClr val="dk2"/>
                </a:solidFill>
              </a:defRPr>
            </a:lvl2pPr>
            <a:lvl3pPr marL="1371600" lvl="2" indent="-317500" rtl="0">
              <a:lnSpc>
                <a:spcPct val="115000"/>
              </a:lnSpc>
              <a:spcBef>
                <a:spcPct val="0"/>
              </a:spcBef>
              <a:spcAft>
                <a:spcPct val="0"/>
              </a:spcAft>
              <a:buClr>
                <a:schemeClr val="dk2"/>
              </a:buClr>
              <a:buSzPts val="1400"/>
              <a:buChar char="■"/>
              <a:defRPr>
                <a:solidFill>
                  <a:schemeClr val="dk2"/>
                </a:solidFill>
              </a:defRPr>
            </a:lvl3pPr>
            <a:lvl4pPr marL="1828800" lvl="3" indent="-317500" rtl="0">
              <a:lnSpc>
                <a:spcPct val="115000"/>
              </a:lnSpc>
              <a:spcBef>
                <a:spcPct val="0"/>
              </a:spcBef>
              <a:spcAft>
                <a:spcPct val="0"/>
              </a:spcAft>
              <a:buClr>
                <a:schemeClr val="dk2"/>
              </a:buClr>
              <a:buSzPts val="1400"/>
              <a:buChar char="●"/>
              <a:defRPr>
                <a:solidFill>
                  <a:schemeClr val="dk2"/>
                </a:solidFill>
              </a:defRPr>
            </a:lvl4pPr>
            <a:lvl5pPr marL="2286000" lvl="4" indent="-317500" rtl="0">
              <a:lnSpc>
                <a:spcPct val="115000"/>
              </a:lnSpc>
              <a:spcBef>
                <a:spcPct val="0"/>
              </a:spcBef>
              <a:spcAft>
                <a:spcPct val="0"/>
              </a:spcAft>
              <a:buClr>
                <a:schemeClr val="dk2"/>
              </a:buClr>
              <a:buSzPts val="1400"/>
              <a:buChar char="○"/>
              <a:defRPr>
                <a:solidFill>
                  <a:schemeClr val="dk2"/>
                </a:solidFill>
              </a:defRPr>
            </a:lvl5pPr>
            <a:lvl6pPr marL="2743200" lvl="5" indent="-317500" rtl="0">
              <a:lnSpc>
                <a:spcPct val="115000"/>
              </a:lnSpc>
              <a:spcBef>
                <a:spcPct val="0"/>
              </a:spcBef>
              <a:spcAft>
                <a:spcPct val="0"/>
              </a:spcAft>
              <a:buClr>
                <a:schemeClr val="dk2"/>
              </a:buClr>
              <a:buSzPts val="1400"/>
              <a:buChar char="■"/>
              <a:defRPr>
                <a:solidFill>
                  <a:schemeClr val="dk2"/>
                </a:solidFill>
              </a:defRPr>
            </a:lvl6pPr>
            <a:lvl7pPr marL="3200400" lvl="6" indent="-317500" rtl="0">
              <a:lnSpc>
                <a:spcPct val="115000"/>
              </a:lnSpc>
              <a:spcBef>
                <a:spcPct val="0"/>
              </a:spcBef>
              <a:spcAft>
                <a:spcPct val="0"/>
              </a:spcAft>
              <a:buClr>
                <a:schemeClr val="dk2"/>
              </a:buClr>
              <a:buSzPts val="1400"/>
              <a:buChar char="●"/>
              <a:defRPr>
                <a:solidFill>
                  <a:schemeClr val="dk2"/>
                </a:solidFill>
              </a:defRPr>
            </a:lvl7pPr>
            <a:lvl8pPr marL="3657600" lvl="7" indent="-317500" rtl="0">
              <a:lnSpc>
                <a:spcPct val="115000"/>
              </a:lnSpc>
              <a:spcBef>
                <a:spcPct val="0"/>
              </a:spcBef>
              <a:spcAft>
                <a:spcPct val="0"/>
              </a:spcAft>
              <a:buClr>
                <a:schemeClr val="dk2"/>
              </a:buClr>
              <a:buSzPts val="1400"/>
              <a:buChar char="○"/>
              <a:defRPr>
                <a:solidFill>
                  <a:schemeClr val="dk2"/>
                </a:solidFill>
              </a:defRPr>
            </a:lvl8pPr>
            <a:lvl9pPr marL="4114800" lvl="8" indent="-317500" rtl="0">
              <a:lnSpc>
                <a:spcPct val="115000"/>
              </a:lnSpc>
              <a:spcBef>
                <a:spcPct val="0"/>
              </a:spcBef>
              <a:spcAft>
                <a:spcPct val="0"/>
              </a:spcAft>
              <a:buClr>
                <a:schemeClr val="dk2"/>
              </a:buClr>
              <a:buSzPts val="1400"/>
              <a:buChar char="■"/>
              <a:defRPr>
                <a:solidFill>
                  <a:schemeClr val="dk2"/>
                </a:solidFill>
              </a:defRPr>
            </a:lvl9pPr>
          </a:lstStyle>
          <a:p>
            <a:endParaRPr/>
          </a:p>
        </p:txBody>
      </p:sp>
      <p:sp>
        <p:nvSpPr>
          <p:cNvPr id="53" name="Google Shape;53;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defPPr marR="0" lvl="0" algn="l" rtl="0">
              <a:lnSpc>
                <a:spcPct val="100000"/>
              </a:lnSpc>
              <a:spcBef>
                <a:spcPct val="0"/>
              </a:spcBef>
              <a:spcAft>
                <a:spcPct val="0"/>
              </a:spcAft>
            </a:defPPr>
            <a:lvl1pPr marR="0" lvl="0" algn="r" rtl="0">
              <a:lnSpc>
                <a:spcPct val="100000"/>
              </a:lnSpc>
              <a:spcBef>
                <a:spcPct val="0"/>
              </a:spcBef>
              <a:spcAft>
                <a:spcPct val="0"/>
              </a:spcAft>
              <a:buClr>
                <a:srgbClr val="000000"/>
              </a:buClr>
              <a:buFont typeface="Arial"/>
              <a:buNone/>
              <a:defRPr sz="1000" b="0" i="0" u="none" strike="noStrike" cap="none">
                <a:solidFill>
                  <a:schemeClr val="dk2"/>
                </a:solidFill>
                <a:latin typeface="Arial"/>
                <a:ea typeface="Arial"/>
                <a:cs typeface="Arial"/>
                <a:sym typeface="Arial"/>
              </a:defRPr>
            </a:lvl1pPr>
            <a:lvl2pPr marR="0" lvl="1" algn="r" rtl="0">
              <a:lnSpc>
                <a:spcPct val="100000"/>
              </a:lnSpc>
              <a:spcBef>
                <a:spcPct val="0"/>
              </a:spcBef>
              <a:spcAft>
                <a:spcPct val="0"/>
              </a:spcAft>
              <a:buClr>
                <a:srgbClr val="000000"/>
              </a:buClr>
              <a:buFont typeface="Arial"/>
              <a:buNone/>
              <a:defRPr sz="1000" b="0" i="0" u="none" strike="noStrike" cap="none">
                <a:solidFill>
                  <a:schemeClr val="dk2"/>
                </a:solidFill>
                <a:latin typeface="Arial"/>
                <a:ea typeface="Arial"/>
                <a:cs typeface="Arial"/>
                <a:sym typeface="Arial"/>
              </a:defRPr>
            </a:lvl2pPr>
            <a:lvl3pPr marR="0" lvl="2" algn="r" rtl="0">
              <a:lnSpc>
                <a:spcPct val="100000"/>
              </a:lnSpc>
              <a:spcBef>
                <a:spcPct val="0"/>
              </a:spcBef>
              <a:spcAft>
                <a:spcPct val="0"/>
              </a:spcAft>
              <a:buClr>
                <a:srgbClr val="000000"/>
              </a:buClr>
              <a:buFont typeface="Arial"/>
              <a:buNone/>
              <a:defRPr sz="1000" b="0" i="0" u="none" strike="noStrike" cap="none">
                <a:solidFill>
                  <a:schemeClr val="dk2"/>
                </a:solidFill>
                <a:latin typeface="Arial"/>
                <a:ea typeface="Arial"/>
                <a:cs typeface="Arial"/>
                <a:sym typeface="Arial"/>
              </a:defRPr>
            </a:lvl3pPr>
            <a:lvl4pPr marR="0" lvl="3" algn="r" rtl="0">
              <a:lnSpc>
                <a:spcPct val="100000"/>
              </a:lnSpc>
              <a:spcBef>
                <a:spcPct val="0"/>
              </a:spcBef>
              <a:spcAft>
                <a:spcPct val="0"/>
              </a:spcAft>
              <a:buClr>
                <a:srgbClr val="000000"/>
              </a:buClr>
              <a:buFont typeface="Arial"/>
              <a:buNone/>
              <a:defRPr sz="1000" b="0" i="0" u="none" strike="noStrike" cap="none">
                <a:solidFill>
                  <a:schemeClr val="dk2"/>
                </a:solidFill>
                <a:latin typeface="Arial"/>
                <a:ea typeface="Arial"/>
                <a:cs typeface="Arial"/>
                <a:sym typeface="Arial"/>
              </a:defRPr>
            </a:lvl4pPr>
            <a:lvl5pPr marR="0" lvl="4" algn="r" rtl="0">
              <a:lnSpc>
                <a:spcPct val="100000"/>
              </a:lnSpc>
              <a:spcBef>
                <a:spcPct val="0"/>
              </a:spcBef>
              <a:spcAft>
                <a:spcPct val="0"/>
              </a:spcAft>
              <a:buClr>
                <a:srgbClr val="000000"/>
              </a:buClr>
              <a:buFont typeface="Arial"/>
              <a:buNone/>
              <a:defRPr sz="1000" b="0" i="0" u="none" strike="noStrike" cap="none">
                <a:solidFill>
                  <a:schemeClr val="dk2"/>
                </a:solidFill>
                <a:latin typeface="Arial"/>
                <a:ea typeface="Arial"/>
                <a:cs typeface="Arial"/>
                <a:sym typeface="Arial"/>
              </a:defRPr>
            </a:lvl5pPr>
            <a:lvl6pPr marR="0" lvl="5" algn="r" rtl="0">
              <a:lnSpc>
                <a:spcPct val="100000"/>
              </a:lnSpc>
              <a:spcBef>
                <a:spcPct val="0"/>
              </a:spcBef>
              <a:spcAft>
                <a:spcPct val="0"/>
              </a:spcAft>
              <a:buClr>
                <a:srgbClr val="000000"/>
              </a:buClr>
              <a:buFont typeface="Arial"/>
              <a:buNone/>
              <a:defRPr sz="1000" b="0" i="0" u="none" strike="noStrike" cap="none">
                <a:solidFill>
                  <a:schemeClr val="dk2"/>
                </a:solidFill>
                <a:latin typeface="Arial"/>
                <a:ea typeface="Arial"/>
                <a:cs typeface="Arial"/>
                <a:sym typeface="Arial"/>
              </a:defRPr>
            </a:lvl6pPr>
            <a:lvl7pPr marR="0" lvl="6" algn="r" rtl="0">
              <a:lnSpc>
                <a:spcPct val="100000"/>
              </a:lnSpc>
              <a:spcBef>
                <a:spcPct val="0"/>
              </a:spcBef>
              <a:spcAft>
                <a:spcPct val="0"/>
              </a:spcAft>
              <a:buClr>
                <a:srgbClr val="000000"/>
              </a:buClr>
              <a:buFont typeface="Arial"/>
              <a:buNone/>
              <a:defRPr sz="1000" b="0" i="0" u="none" strike="noStrike" cap="none">
                <a:solidFill>
                  <a:schemeClr val="dk2"/>
                </a:solidFill>
                <a:latin typeface="Arial"/>
                <a:ea typeface="Arial"/>
                <a:cs typeface="Arial"/>
                <a:sym typeface="Arial"/>
              </a:defRPr>
            </a:lvl7pPr>
            <a:lvl8pPr marR="0" lvl="7" algn="r" rtl="0">
              <a:lnSpc>
                <a:spcPct val="100000"/>
              </a:lnSpc>
              <a:spcBef>
                <a:spcPct val="0"/>
              </a:spcBef>
              <a:spcAft>
                <a:spcPct val="0"/>
              </a:spcAft>
              <a:buClr>
                <a:srgbClr val="000000"/>
              </a:buClr>
              <a:buFont typeface="Arial"/>
              <a:buNone/>
              <a:defRPr sz="1000" b="0" i="0" u="none" strike="noStrike" cap="none">
                <a:solidFill>
                  <a:schemeClr val="dk2"/>
                </a:solidFill>
                <a:latin typeface="Arial"/>
                <a:ea typeface="Arial"/>
                <a:cs typeface="Arial"/>
                <a:sym typeface="Arial"/>
              </a:defRPr>
            </a:lvl8pPr>
            <a:lvl9pPr marR="0" lvl="8" algn="r" rtl="0">
              <a:lnSpc>
                <a:spcPct val="100000"/>
              </a:lnSpc>
              <a:spcBef>
                <a:spcPct val="0"/>
              </a:spcBef>
              <a:spcAft>
                <a:spcPct val="0"/>
              </a:spcAft>
              <a:buClr>
                <a:srgbClr val="000000"/>
              </a:buClr>
              <a:buFont typeface="Arial"/>
              <a:buNone/>
              <a:defRPr sz="1000" b="0" i="0" u="none" strike="noStrike" cap="none">
                <a:solidFill>
                  <a:schemeClr val="dk2"/>
                </a:solidFill>
                <a:latin typeface="Arial"/>
                <a:ea typeface="Arial"/>
                <a:cs typeface="Arial"/>
                <a:sym typeface="Arial"/>
              </a:defRPr>
            </a:lvl9pPr>
          </a:lstStyle>
          <a:p>
            <a:pPr marL="0" lvl="0" indent="0" algn="r" rtl="0">
              <a:spcBef>
                <a:spcPct val="0"/>
              </a:spcBef>
              <a:spcAft>
                <a:spcPct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Lst>
  <p:transition/>
  <p:txStyles>
    <p:title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2.xml"/><Relationship Id="rId5" Type="http://schemas.openxmlformats.org/officeDocument/2006/relationships/image" Target="../media/image5.jpeg"/><Relationship Id="rId4" Type="http://schemas.openxmlformats.org/officeDocument/2006/relationships/hyperlink" Target="http://www.linkedin.com/in/putrikirey"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14.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14.xml"/><Relationship Id="rId5" Type="http://schemas.openxmlformats.org/officeDocument/2006/relationships/image" Target="../media/image25.png"/><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14.xml"/><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14.xml"/><Relationship Id="rId5" Type="http://schemas.openxmlformats.org/officeDocument/2006/relationships/image" Target="../media/image30.png"/><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7.xml"/><Relationship Id="rId1" Type="http://schemas.openxmlformats.org/officeDocument/2006/relationships/slideLayout" Target="../slideLayouts/slideLayout14.xml"/><Relationship Id="rId5" Type="http://schemas.openxmlformats.org/officeDocument/2006/relationships/image" Target="../media/image33.png"/><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8.xml"/><Relationship Id="rId1" Type="http://schemas.openxmlformats.org/officeDocument/2006/relationships/slideLayout" Target="../slideLayouts/slideLayout14.xml"/><Relationship Id="rId4" Type="http://schemas.openxmlformats.org/officeDocument/2006/relationships/image" Target="../media/image35.png"/></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9.xml"/><Relationship Id="rId1" Type="http://schemas.openxmlformats.org/officeDocument/2006/relationships/slideLayout" Target="../slideLayouts/slideLayout14.xml"/><Relationship Id="rId5" Type="http://schemas.openxmlformats.org/officeDocument/2006/relationships/image" Target="../media/image38.png"/><Relationship Id="rId4" Type="http://schemas.openxmlformats.org/officeDocument/2006/relationships/image" Target="../media/image3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5.xml"/></Relationships>
</file>

<file path=ppt/slides/_rels/slide2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22.xml"/><Relationship Id="rId1" Type="http://schemas.openxmlformats.org/officeDocument/2006/relationships/slideLayout" Target="../slideLayouts/slideLayout22.xml"/><Relationship Id="rId4" Type="http://schemas.openxmlformats.org/officeDocument/2006/relationships/image" Target="../media/image41.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4.xml"/><Relationship Id="rId5" Type="http://schemas.openxmlformats.org/officeDocument/2006/relationships/hyperlink" Target="https://colab.research.google.com/drive/137-qmu4Mulwnwr4LTB0dAKjWpwO0Htsb?usp=sharing" TargetMode="Externa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4.xm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14.xml"/><Relationship Id="rId5" Type="http://schemas.openxmlformats.org/officeDocument/2006/relationships/image" Target="../media/image12.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8"/>
        <p:cNvGrpSpPr/>
        <p:nvPr/>
      </p:nvGrpSpPr>
      <p:grpSpPr>
        <a:xfrm>
          <a:off x="0" y="0"/>
          <a:ext cx="0" cy="0"/>
          <a:chOff x="0" y="0"/>
          <a:chExt cx="0" cy="0"/>
        </a:xfrm>
      </p:grpSpPr>
      <p:sp>
        <p:nvSpPr>
          <p:cNvPr id="99" name="Google Shape;99;p25"/>
          <p:cNvSpPr txBox="1">
            <a:spLocks noGrp="1"/>
          </p:cNvSpPr>
          <p:nvPr>
            <p:ph type="ctrTitle"/>
          </p:nvPr>
        </p:nvSpPr>
        <p:spPr>
          <a:xfrm>
            <a:off x="311700" y="1542800"/>
            <a:ext cx="3736800" cy="2007900"/>
          </a:xfrm>
          <a:prstGeom prst="rect">
            <a:avLst/>
          </a:prstGeom>
        </p:spPr>
        <p:txBody>
          <a:bodyPr spcFirstLastPara="1" wrap="square" lIns="91425" tIns="91425" rIns="91425" bIns="91425" anchor="b" anchorCtr="0">
            <a:noAutofit/>
          </a:bodyPr>
          <a:lstStyle/>
          <a:p>
            <a:pPr marL="0" lvl="0" indent="0" algn="ctr" rtl="0">
              <a:spcBef>
                <a:spcPct val="0"/>
              </a:spcBef>
              <a:spcAft>
                <a:spcPct val="0"/>
              </a:spcAft>
              <a:buSzPts val="990"/>
              <a:buNone/>
            </a:pPr>
            <a:r>
              <a:rPr lang="en" sz="3180" dirty="0">
                <a:latin typeface="Dosis"/>
                <a:ea typeface="Dosis"/>
                <a:cs typeface="Dosis"/>
                <a:sym typeface="Dosis"/>
              </a:rPr>
              <a:t>Improving Employee Retention by Predicting Employee Attrition Using Machine Learning</a:t>
            </a:r>
            <a:endParaRPr sz="3180" dirty="0">
              <a:latin typeface="Dosis"/>
              <a:ea typeface="Dosis"/>
              <a:cs typeface="Dosis"/>
              <a:sym typeface="Dosis"/>
            </a:endParaRPr>
          </a:p>
        </p:txBody>
      </p:sp>
      <p:sp>
        <p:nvSpPr>
          <p:cNvPr id="3" name="Google Shape;100;p25">
            <a:extLst>
              <a:ext uri="{FF2B5EF4-FFF2-40B4-BE49-F238E27FC236}">
                <a16:creationId xmlns:a16="http://schemas.microsoft.com/office/drawing/2014/main" id="{6A715415-AD9E-F972-A21B-9F59CC1DE3A9}"/>
              </a:ext>
            </a:extLst>
          </p:cNvPr>
          <p:cNvSpPr txBox="1"/>
          <p:nvPr/>
        </p:nvSpPr>
        <p:spPr>
          <a:xfrm>
            <a:off x="5959950" y="864413"/>
            <a:ext cx="2985930" cy="792600"/>
          </a:xfrm>
          <a:prstGeom prst="rect">
            <a:avLst/>
          </a:prstGeom>
          <a:noFill/>
          <a:ln>
            <a:noFill/>
          </a:ln>
        </p:spPr>
        <p:txBody>
          <a:bodyPr spcFirstLastPara="1" wrap="square" lIns="68575" tIns="34275" rIns="68575" bIns="34275" anchor="t"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ct val="0"/>
              </a:spcBef>
              <a:spcAft>
                <a:spcPct val="0"/>
              </a:spcAft>
              <a:buClr>
                <a:srgbClr val="000000"/>
              </a:buClr>
              <a:buSzPts val="1100"/>
              <a:buFont typeface="Arial"/>
              <a:buNone/>
            </a:pPr>
            <a:r>
              <a:rPr lang="en-ID" sz="1200" b="1" dirty="0">
                <a:latin typeface="Dosis"/>
                <a:ea typeface="Dosis"/>
                <a:cs typeface="Dosis"/>
                <a:sym typeface="Dosis"/>
              </a:rPr>
              <a:t>Created by: </a:t>
            </a:r>
          </a:p>
          <a:p>
            <a:pPr marL="0" marR="0" lvl="0" indent="0" algn="l" rtl="0">
              <a:lnSpc>
                <a:spcPct val="100000"/>
              </a:lnSpc>
              <a:spcBef>
                <a:spcPct val="0"/>
              </a:spcBef>
              <a:spcAft>
                <a:spcPct val="0"/>
              </a:spcAft>
              <a:buClr>
                <a:srgbClr val="000000"/>
              </a:buClr>
              <a:buSzPts val="1100"/>
              <a:buFont typeface="Arial"/>
              <a:buNone/>
            </a:pPr>
            <a:r>
              <a:rPr lang="en-ID" sz="1200" b="1" dirty="0">
                <a:latin typeface="Dosis"/>
                <a:ea typeface="Dosis"/>
                <a:cs typeface="Dosis"/>
                <a:sym typeface="Dosis"/>
              </a:rPr>
              <a:t>Putri Kirey </a:t>
            </a:r>
            <a:r>
              <a:rPr lang="en-ID" sz="1200" b="1" dirty="0" err="1">
                <a:latin typeface="Dosis"/>
                <a:ea typeface="Dosis"/>
                <a:cs typeface="Dosis"/>
                <a:sym typeface="Dosis"/>
              </a:rPr>
              <a:t>Eki</a:t>
            </a:r>
            <a:r>
              <a:rPr lang="en-ID" sz="1200" b="1" dirty="0">
                <a:latin typeface="Dosis"/>
                <a:ea typeface="Dosis"/>
                <a:cs typeface="Dosis"/>
                <a:sym typeface="Dosis"/>
              </a:rPr>
              <a:t> </a:t>
            </a:r>
            <a:r>
              <a:rPr lang="en-ID" sz="1200" b="1" dirty="0" err="1">
                <a:latin typeface="Dosis"/>
                <a:ea typeface="Dosis"/>
                <a:cs typeface="Dosis"/>
                <a:sym typeface="Dosis"/>
              </a:rPr>
              <a:t>Yogaswari</a:t>
            </a:r>
            <a:endParaRPr lang="en-ID" sz="1200" b="1" i="0" u="none" strike="noStrike" cap="none" dirty="0">
              <a:solidFill>
                <a:srgbClr val="000000"/>
              </a:solidFill>
              <a:latin typeface="Dosis"/>
              <a:ea typeface="Dosis"/>
              <a:cs typeface="Dosis"/>
              <a:sym typeface="Dosis"/>
            </a:endParaRPr>
          </a:p>
          <a:p>
            <a:pPr marL="0" marR="0" lvl="0" indent="0" algn="l" rtl="0">
              <a:lnSpc>
                <a:spcPct val="100000"/>
              </a:lnSpc>
              <a:spcBef>
                <a:spcPct val="0"/>
              </a:spcBef>
              <a:spcAft>
                <a:spcPct val="0"/>
              </a:spcAft>
              <a:buClr>
                <a:srgbClr val="000000"/>
              </a:buClr>
              <a:buSzPts val="1100"/>
              <a:buFont typeface="Arial"/>
              <a:buNone/>
            </a:pPr>
            <a:r>
              <a:rPr lang="en-ID" sz="1200" dirty="0">
                <a:latin typeface="Dosis"/>
                <a:ea typeface="Dosis"/>
                <a:cs typeface="Dosis"/>
                <a:sym typeface="Dosis"/>
              </a:rPr>
              <a:t>Kirey.ey11@gmail.com</a:t>
            </a:r>
          </a:p>
          <a:p>
            <a:pPr>
              <a:buSzPts val="1100"/>
            </a:pPr>
            <a:r>
              <a:rPr lang="en-ID" sz="1200" dirty="0">
                <a:latin typeface="Dosis"/>
                <a:ea typeface="Dosis"/>
                <a:cs typeface="Dosis"/>
                <a:sym typeface="Dosis"/>
                <a:hlinkClick r:id="rId4"/>
              </a:rPr>
              <a:t>www.linkedin.com/in/putrikirey</a:t>
            </a:r>
            <a:endParaRPr lang="en-ID" sz="1200" dirty="0">
              <a:latin typeface="Dosis"/>
              <a:ea typeface="Dosis"/>
              <a:cs typeface="Dosis"/>
              <a:sym typeface="Dosis"/>
            </a:endParaRPr>
          </a:p>
        </p:txBody>
      </p:sp>
      <p:sp>
        <p:nvSpPr>
          <p:cNvPr id="6" name="Google Shape;102;p25">
            <a:extLst>
              <a:ext uri="{FF2B5EF4-FFF2-40B4-BE49-F238E27FC236}">
                <a16:creationId xmlns:a16="http://schemas.microsoft.com/office/drawing/2014/main" id="{0DCCBF02-202D-ECF7-3EC8-4B2108BB9F8C}"/>
              </a:ext>
            </a:extLst>
          </p:cNvPr>
          <p:cNvSpPr txBox="1"/>
          <p:nvPr/>
        </p:nvSpPr>
        <p:spPr>
          <a:xfrm>
            <a:off x="4665150" y="2159900"/>
            <a:ext cx="4167000" cy="2298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ct val="0"/>
              </a:spcBef>
              <a:spcAft>
                <a:spcPct val="0"/>
              </a:spcAft>
            </a:defPPr>
            <a:lvl1pPr marL="457200" marR="0" lvl="0" indent="-342900" algn="ctr" rtl="0">
              <a:lnSpc>
                <a:spcPct val="100000"/>
              </a:lnSpc>
              <a:spcBef>
                <a:spcPct val="0"/>
              </a:spcBef>
              <a:spcAft>
                <a:spcPct val="0"/>
              </a:spcAft>
              <a:buClr>
                <a:schemeClr val="dk1"/>
              </a:buClr>
              <a:buSzPts val="1200"/>
              <a:buFont typeface="Arial"/>
              <a:buNone/>
              <a:defRPr sz="1200" b="0" i="0" u="none" strike="noStrike" cap="none">
                <a:solidFill>
                  <a:schemeClr val="dk1"/>
                </a:solidFill>
                <a:latin typeface="Arial"/>
                <a:ea typeface="Arial"/>
                <a:cs typeface="Arial"/>
                <a:sym typeface="Arial"/>
              </a:defRPr>
            </a:lvl1pPr>
            <a:lvl2pPr marL="914400" marR="0" lvl="1" indent="-317500" algn="ctr" rtl="0">
              <a:lnSpc>
                <a:spcPct val="100000"/>
              </a:lnSpc>
              <a:spcBef>
                <a:spcPct val="0"/>
              </a:spcBef>
              <a:spcAft>
                <a:spcPct val="0"/>
              </a:spcAft>
              <a:buClr>
                <a:schemeClr val="dk1"/>
              </a:buClr>
              <a:buSzPts val="1200"/>
              <a:buFont typeface="Arial"/>
              <a:buNone/>
              <a:defRPr sz="1200" b="0" i="0" u="none" strike="noStrike" cap="none">
                <a:solidFill>
                  <a:schemeClr val="dk1"/>
                </a:solidFill>
                <a:latin typeface="Arial"/>
                <a:ea typeface="Arial"/>
                <a:cs typeface="Arial"/>
                <a:sym typeface="Arial"/>
              </a:defRPr>
            </a:lvl2pPr>
            <a:lvl3pPr marL="1371600" marR="0" lvl="2" indent="-317500" algn="ctr" rtl="0">
              <a:lnSpc>
                <a:spcPct val="100000"/>
              </a:lnSpc>
              <a:spcBef>
                <a:spcPct val="0"/>
              </a:spcBef>
              <a:spcAft>
                <a:spcPct val="0"/>
              </a:spcAft>
              <a:buClr>
                <a:schemeClr val="dk1"/>
              </a:buClr>
              <a:buSzPts val="1200"/>
              <a:buFont typeface="Arial"/>
              <a:buNone/>
              <a:defRPr sz="1200" b="0" i="0" u="none" strike="noStrike" cap="none">
                <a:solidFill>
                  <a:schemeClr val="dk1"/>
                </a:solidFill>
                <a:latin typeface="Arial"/>
                <a:ea typeface="Arial"/>
                <a:cs typeface="Arial"/>
                <a:sym typeface="Arial"/>
              </a:defRPr>
            </a:lvl3pPr>
            <a:lvl4pPr marL="1828800" marR="0" lvl="3" indent="-317500" algn="ctr" rtl="0">
              <a:lnSpc>
                <a:spcPct val="100000"/>
              </a:lnSpc>
              <a:spcBef>
                <a:spcPct val="0"/>
              </a:spcBef>
              <a:spcAft>
                <a:spcPct val="0"/>
              </a:spcAft>
              <a:buClr>
                <a:schemeClr val="dk1"/>
              </a:buClr>
              <a:buSzPts val="1200"/>
              <a:buFont typeface="Arial"/>
              <a:buNone/>
              <a:defRPr sz="1200" b="0" i="0" u="none" strike="noStrike" cap="none">
                <a:solidFill>
                  <a:schemeClr val="dk1"/>
                </a:solidFill>
                <a:latin typeface="Arial"/>
                <a:ea typeface="Arial"/>
                <a:cs typeface="Arial"/>
                <a:sym typeface="Arial"/>
              </a:defRPr>
            </a:lvl4pPr>
            <a:lvl5pPr marL="2286000" marR="0" lvl="4" indent="-317500" algn="ctr" rtl="0">
              <a:lnSpc>
                <a:spcPct val="100000"/>
              </a:lnSpc>
              <a:spcBef>
                <a:spcPct val="0"/>
              </a:spcBef>
              <a:spcAft>
                <a:spcPct val="0"/>
              </a:spcAft>
              <a:buClr>
                <a:schemeClr val="dk1"/>
              </a:buClr>
              <a:buSzPts val="1200"/>
              <a:buFont typeface="Arial"/>
              <a:buNone/>
              <a:defRPr sz="1200" b="0" i="0" u="none" strike="noStrike" cap="none">
                <a:solidFill>
                  <a:schemeClr val="dk1"/>
                </a:solidFill>
                <a:latin typeface="Arial"/>
                <a:ea typeface="Arial"/>
                <a:cs typeface="Arial"/>
                <a:sym typeface="Arial"/>
              </a:defRPr>
            </a:lvl5pPr>
            <a:lvl6pPr marL="2743200" marR="0" lvl="5" indent="-317500" algn="ctr" rtl="0">
              <a:lnSpc>
                <a:spcPct val="100000"/>
              </a:lnSpc>
              <a:spcBef>
                <a:spcPct val="0"/>
              </a:spcBef>
              <a:spcAft>
                <a:spcPct val="0"/>
              </a:spcAft>
              <a:buClr>
                <a:schemeClr val="dk1"/>
              </a:buClr>
              <a:buSzPts val="1200"/>
              <a:buFont typeface="Arial"/>
              <a:buNone/>
              <a:defRPr sz="1200" b="0" i="0" u="none" strike="noStrike" cap="none">
                <a:solidFill>
                  <a:schemeClr val="dk1"/>
                </a:solidFill>
                <a:latin typeface="Arial"/>
                <a:ea typeface="Arial"/>
                <a:cs typeface="Arial"/>
                <a:sym typeface="Arial"/>
              </a:defRPr>
            </a:lvl6pPr>
            <a:lvl7pPr marL="3200400" marR="0" lvl="6" indent="-317500" algn="ctr" rtl="0">
              <a:lnSpc>
                <a:spcPct val="100000"/>
              </a:lnSpc>
              <a:spcBef>
                <a:spcPct val="0"/>
              </a:spcBef>
              <a:spcAft>
                <a:spcPct val="0"/>
              </a:spcAft>
              <a:buClr>
                <a:schemeClr val="dk1"/>
              </a:buClr>
              <a:buSzPts val="1200"/>
              <a:buFont typeface="Arial"/>
              <a:buNone/>
              <a:defRPr sz="1200" b="0" i="0" u="none" strike="noStrike" cap="none">
                <a:solidFill>
                  <a:schemeClr val="dk1"/>
                </a:solidFill>
                <a:latin typeface="Arial"/>
                <a:ea typeface="Arial"/>
                <a:cs typeface="Arial"/>
                <a:sym typeface="Arial"/>
              </a:defRPr>
            </a:lvl7pPr>
            <a:lvl8pPr marL="3657600" marR="0" lvl="7" indent="-317500" algn="ctr" rtl="0">
              <a:lnSpc>
                <a:spcPct val="100000"/>
              </a:lnSpc>
              <a:spcBef>
                <a:spcPct val="0"/>
              </a:spcBef>
              <a:spcAft>
                <a:spcPct val="0"/>
              </a:spcAft>
              <a:buClr>
                <a:schemeClr val="dk1"/>
              </a:buClr>
              <a:buSzPts val="1200"/>
              <a:buFont typeface="Arial"/>
              <a:buNone/>
              <a:defRPr sz="1200" b="0" i="0" u="none" strike="noStrike" cap="none">
                <a:solidFill>
                  <a:schemeClr val="dk1"/>
                </a:solidFill>
                <a:latin typeface="Arial"/>
                <a:ea typeface="Arial"/>
                <a:cs typeface="Arial"/>
                <a:sym typeface="Arial"/>
              </a:defRPr>
            </a:lvl8pPr>
            <a:lvl9pPr marL="4114800" marR="0" lvl="8" indent="-317500" algn="ctr" rtl="0">
              <a:lnSpc>
                <a:spcPct val="100000"/>
              </a:lnSpc>
              <a:spcBef>
                <a:spcPct val="0"/>
              </a:spcBef>
              <a:spcAft>
                <a:spcPct val="0"/>
              </a:spcAft>
              <a:buClr>
                <a:schemeClr val="dk1"/>
              </a:buClr>
              <a:buSzPts val="1200"/>
              <a:buFont typeface="Arial"/>
              <a:buNone/>
              <a:defRPr sz="1200" b="0" i="0" u="none" strike="noStrike" cap="none">
                <a:solidFill>
                  <a:schemeClr val="dk1"/>
                </a:solidFill>
                <a:latin typeface="Arial"/>
                <a:ea typeface="Arial"/>
                <a:cs typeface="Arial"/>
                <a:sym typeface="Arial"/>
              </a:defRPr>
            </a:lvl9pPr>
          </a:lstStyle>
          <a:p>
            <a:pPr marL="0" lvl="0" indent="0" algn="just" rtl="0">
              <a:lnSpc>
                <a:spcPct val="95000"/>
              </a:lnSpc>
              <a:spcBef>
                <a:spcPct val="0"/>
              </a:spcBef>
              <a:spcAft>
                <a:spcPts val="1200"/>
              </a:spcAft>
              <a:buSzPts val="1018"/>
              <a:buNone/>
            </a:pPr>
            <a:r>
              <a:rPr lang="en-ID" sz="1100">
                <a:solidFill>
                  <a:schemeClr val="dk1"/>
                </a:solidFill>
                <a:latin typeface="Nunito"/>
                <a:ea typeface="Nunito"/>
                <a:cs typeface="Nunito"/>
                <a:sym typeface="Nunito"/>
              </a:rPr>
              <a:t>I am a fresh graduate from Public Health with a focus on Health Statistics. During college, I have knowledge of situation analysis, designing health programs, leadership skills, systems thinking and data analysis. I have a career interest in data management and proficient in using SPSS and Ms. Excel. Has managed data up to 2000+.</a:t>
            </a:r>
            <a:endParaRPr lang="en-ID" sz="2000"/>
          </a:p>
        </p:txBody>
      </p:sp>
      <p:pic>
        <p:nvPicPr>
          <p:cNvPr id="2" name="Google Shape;101;p25">
            <a:extLst>
              <a:ext uri="{FF2B5EF4-FFF2-40B4-BE49-F238E27FC236}">
                <a16:creationId xmlns:a16="http://schemas.microsoft.com/office/drawing/2014/main" id="{76BA07BF-4AC8-0B50-D3BB-1C45599CA195}"/>
              </a:ext>
            </a:extLst>
          </p:cNvPr>
          <p:cNvPicPr preferRelativeResize="0"/>
          <p:nvPr/>
        </p:nvPicPr>
        <p:blipFill rotWithShape="1">
          <a:blip r:embed="rId5">
            <a:extLst>
              <a:ext uri="{28A0092B-C50C-407E-A947-70E740481C1C}">
                <a14:useLocalDpi xmlns:a14="http://schemas.microsoft.com/office/drawing/2010/main" val="0"/>
              </a:ext>
            </a:extLst>
          </a:blip>
          <a:srcRect l="16737" t="10956" r="17296" b="23073"/>
          <a:stretch/>
        </p:blipFill>
        <p:spPr>
          <a:xfrm>
            <a:off x="4665150" y="685600"/>
            <a:ext cx="1218600" cy="1216800"/>
          </a:xfrm>
          <a:prstGeom prst="roundRect">
            <a:avLst>
              <a:gd name="adj" fmla="val 50000"/>
            </a:avLst>
          </a:prstGeom>
          <a:noFill/>
          <a:ln w="9525" cap="flat" cmpd="sng">
            <a:solidFill>
              <a:schemeClr val="dk1"/>
            </a:solidFill>
            <a:prstDash val="solid"/>
            <a:round/>
            <a:headEnd type="none" w="sm" len="sm"/>
            <a:tailEnd type="none" w="sm" len="sm"/>
          </a:ln>
        </p:spPr>
      </p:pic>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0" y="-14775"/>
            <a:ext cx="8180700" cy="523200"/>
          </a:xfrm>
          <a:prstGeom prst="rect">
            <a:avLst/>
          </a:prstGeom>
        </p:spPr>
        <p:txBody>
          <a:bodyPr spcFirstLastPara="1" wrap="square" lIns="91425" tIns="91425" rIns="91425" bIns="91425" anchor="t" anchorCtr="0">
            <a:noAutofit/>
          </a:bodyPr>
          <a:lstStyle/>
          <a:p>
            <a:pPr marL="0" lvl="0" indent="0" algn="ctr" rtl="0">
              <a:spcBef>
                <a:spcPct val="0"/>
              </a:spcBef>
              <a:spcAft>
                <a:spcPct val="0"/>
              </a:spcAft>
              <a:buSzPts val="990"/>
              <a:buNone/>
            </a:pPr>
            <a:r>
              <a:rPr lang="en" sz="1798" b="1">
                <a:latin typeface="Roboto"/>
                <a:ea typeface="Roboto"/>
                <a:cs typeface="Roboto"/>
                <a:sym typeface="Roboto"/>
              </a:rPr>
              <a:t>Resign Reason Analysis for Employee Attrition Management Strategy</a:t>
            </a:r>
            <a:endParaRPr sz="1798" b="1">
              <a:solidFill>
                <a:schemeClr val="lt1"/>
              </a:solidFill>
              <a:latin typeface="Roboto"/>
              <a:ea typeface="Roboto"/>
              <a:cs typeface="Roboto"/>
              <a:sym typeface="Roboto"/>
            </a:endParaRPr>
          </a:p>
        </p:txBody>
      </p:sp>
      <p:sp>
        <p:nvSpPr>
          <p:cNvPr id="5" name="TextBox 4">
            <a:extLst>
              <a:ext uri="{FF2B5EF4-FFF2-40B4-BE49-F238E27FC236}">
                <a16:creationId xmlns:a16="http://schemas.microsoft.com/office/drawing/2014/main" id="{399CA182-84C0-EFC7-F3AB-78B601FBD1D3}"/>
              </a:ext>
            </a:extLst>
          </p:cNvPr>
          <p:cNvSpPr txBox="1"/>
          <p:nvPr/>
        </p:nvSpPr>
        <p:spPr>
          <a:xfrm>
            <a:off x="311700" y="646641"/>
            <a:ext cx="8509571" cy="338554"/>
          </a:xfrm>
          <a:prstGeom prst="rect">
            <a:avLst/>
          </a:prstGeom>
          <a:noFill/>
        </p:spPr>
        <p:txBody>
          <a:bodyPr wrap="square" rtlCol="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600" b="1" err="1"/>
              <a:t>Analisis Tingkat Resign terhadap Pekerjaan Data Analyst</a:t>
            </a:r>
          </a:p>
        </p:txBody>
      </p:sp>
      <p:sp>
        <p:nvSpPr>
          <p:cNvPr id="6" name="TextBox 5">
            <a:extLst>
              <a:ext uri="{FF2B5EF4-FFF2-40B4-BE49-F238E27FC236}">
                <a16:creationId xmlns:a16="http://schemas.microsoft.com/office/drawing/2014/main" id="{2B61C8E6-B800-AF97-B725-B0E5B1AF0A8E}"/>
              </a:ext>
            </a:extLst>
          </p:cNvPr>
          <p:cNvSpPr txBox="1"/>
          <p:nvPr/>
        </p:nvSpPr>
        <p:spPr>
          <a:xfrm>
            <a:off x="4837278" y="1424852"/>
            <a:ext cx="4148417" cy="3231654"/>
          </a:xfrm>
          <a:prstGeom prst="rect">
            <a:avLst/>
          </a:prstGeom>
          <a:noFill/>
        </p:spPr>
        <p:txBody>
          <a:bodyPr wrap="square" rtlCol="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r>
              <a:rPr lang="en-ID" sz="1200" b="0" i="0" dirty="0">
                <a:solidFill>
                  <a:srgbClr val="212121"/>
                </a:solidFill>
                <a:effectLst/>
                <a:latin typeface="Arial" panose="020B0604020202020204" pitchFamily="34" charset="0"/>
                <a:cs typeface="Arial" panose="020B0604020202020204" pitchFamily="34" charset="0"/>
              </a:rPr>
              <a:t>Dari </a:t>
            </a:r>
            <a:r>
              <a:rPr lang="en-ID" sz="1200" b="0" i="0" dirty="0" err="1">
                <a:solidFill>
                  <a:srgbClr val="212121"/>
                </a:solidFill>
                <a:effectLst/>
                <a:latin typeface="Arial" panose="020B0604020202020204" pitchFamily="34" charset="0"/>
                <a:cs typeface="Arial" panose="020B0604020202020204" pitchFamily="34" charset="0"/>
              </a:rPr>
              <a:t>grafik</a:t>
            </a:r>
            <a:r>
              <a:rPr lang="en-ID" sz="1200" b="0" i="0" dirty="0">
                <a:solidFill>
                  <a:srgbClr val="212121"/>
                </a:solidFill>
                <a:effectLst/>
                <a:latin typeface="Arial" panose="020B0604020202020204" pitchFamily="34" charset="0"/>
                <a:cs typeface="Arial" panose="020B0604020202020204" pitchFamily="34" charset="0"/>
              </a:rPr>
              <a:t> </a:t>
            </a:r>
            <a:r>
              <a:rPr lang="en-ID" sz="1200" b="0" i="0" dirty="0" err="1">
                <a:solidFill>
                  <a:srgbClr val="212121"/>
                </a:solidFill>
                <a:effectLst/>
                <a:latin typeface="Arial" panose="020B0604020202020204" pitchFamily="34" charset="0"/>
                <a:cs typeface="Arial" panose="020B0604020202020204" pitchFamily="34" charset="0"/>
              </a:rPr>
              <a:t>diatas</a:t>
            </a:r>
            <a:r>
              <a:rPr lang="en-ID" sz="1200" b="0" i="0" dirty="0">
                <a:solidFill>
                  <a:srgbClr val="212121"/>
                </a:solidFill>
                <a:effectLst/>
                <a:latin typeface="Arial" panose="020B0604020202020204" pitchFamily="34" charset="0"/>
                <a:cs typeface="Arial" panose="020B0604020202020204" pitchFamily="34" charset="0"/>
              </a:rPr>
              <a:t> </a:t>
            </a:r>
            <a:r>
              <a:rPr lang="en-ID" sz="1200" b="0" i="0" dirty="0" err="1">
                <a:solidFill>
                  <a:srgbClr val="212121"/>
                </a:solidFill>
                <a:effectLst/>
                <a:latin typeface="Arial" panose="020B0604020202020204" pitchFamily="34" charset="0"/>
                <a:cs typeface="Arial" panose="020B0604020202020204" pitchFamily="34" charset="0"/>
              </a:rPr>
              <a:t>dapat</a:t>
            </a:r>
            <a:r>
              <a:rPr lang="en-ID" sz="1200" b="0" i="0" dirty="0">
                <a:solidFill>
                  <a:srgbClr val="212121"/>
                </a:solidFill>
                <a:effectLst/>
                <a:latin typeface="Arial" panose="020B0604020202020204" pitchFamily="34" charset="0"/>
                <a:cs typeface="Arial" panose="020B0604020202020204" pitchFamily="34" charset="0"/>
              </a:rPr>
              <a:t> </a:t>
            </a:r>
            <a:r>
              <a:rPr lang="en-ID" sz="1200" b="0" i="0" dirty="0" err="1">
                <a:solidFill>
                  <a:srgbClr val="212121"/>
                </a:solidFill>
                <a:effectLst/>
                <a:latin typeface="Arial" panose="020B0604020202020204" pitchFamily="34" charset="0"/>
                <a:cs typeface="Arial" panose="020B0604020202020204" pitchFamily="34" charset="0"/>
              </a:rPr>
              <a:t>diketahui</a:t>
            </a:r>
            <a:r>
              <a:rPr lang="en-ID" sz="1200" b="0" i="0" dirty="0">
                <a:solidFill>
                  <a:srgbClr val="212121"/>
                </a:solidFill>
                <a:effectLst/>
                <a:latin typeface="Arial" panose="020B0604020202020204" pitchFamily="34" charset="0"/>
                <a:cs typeface="Arial" panose="020B0604020202020204" pitchFamily="34" charset="0"/>
              </a:rPr>
              <a:t> </a:t>
            </a:r>
            <a:r>
              <a:rPr lang="en-ID" sz="1200" b="0" i="0" dirty="0" err="1">
                <a:solidFill>
                  <a:srgbClr val="212121"/>
                </a:solidFill>
                <a:effectLst/>
                <a:latin typeface="Arial" panose="020B0604020202020204" pitchFamily="34" charset="0"/>
                <a:cs typeface="Arial" panose="020B0604020202020204" pitchFamily="34" charset="0"/>
              </a:rPr>
              <a:t>bahwa</a:t>
            </a:r>
            <a:r>
              <a:rPr lang="en-ID" sz="1200" b="0" i="0" dirty="0">
                <a:solidFill>
                  <a:srgbClr val="212121"/>
                </a:solidFill>
                <a:effectLst/>
                <a:latin typeface="Arial" panose="020B0604020202020204" pitchFamily="34" charset="0"/>
                <a:cs typeface="Arial" panose="020B0604020202020204" pitchFamily="34" charset="0"/>
              </a:rPr>
              <a:t> </a:t>
            </a:r>
            <a:r>
              <a:rPr lang="en-ID" sz="1200" b="0" i="0" dirty="0" err="1">
                <a:solidFill>
                  <a:srgbClr val="212121"/>
                </a:solidFill>
                <a:effectLst/>
                <a:latin typeface="Arial" panose="020B0604020202020204" pitchFamily="34" charset="0"/>
                <a:cs typeface="Arial" panose="020B0604020202020204" pitchFamily="34" charset="0"/>
              </a:rPr>
              <a:t>dari</a:t>
            </a:r>
            <a:r>
              <a:rPr lang="en-ID" sz="1200" b="0" i="0" dirty="0">
                <a:solidFill>
                  <a:srgbClr val="212121"/>
                </a:solidFill>
                <a:effectLst/>
                <a:latin typeface="Arial" panose="020B0604020202020204" pitchFamily="34" charset="0"/>
                <a:cs typeface="Arial" panose="020B0604020202020204" pitchFamily="34" charset="0"/>
              </a:rPr>
              <a:t> 8 </a:t>
            </a:r>
            <a:r>
              <a:rPr lang="en-ID" sz="1200" b="0" i="0" dirty="0" err="1">
                <a:solidFill>
                  <a:srgbClr val="212121"/>
                </a:solidFill>
                <a:effectLst/>
                <a:latin typeface="Arial" panose="020B0604020202020204" pitchFamily="34" charset="0"/>
                <a:cs typeface="Arial" panose="020B0604020202020204" pitchFamily="34" charset="0"/>
              </a:rPr>
              <a:t>karyawan</a:t>
            </a:r>
            <a:r>
              <a:rPr lang="en-ID" sz="1200" b="0" i="0" dirty="0">
                <a:solidFill>
                  <a:srgbClr val="212121"/>
                </a:solidFill>
                <a:effectLst/>
                <a:latin typeface="Arial" panose="020B0604020202020204" pitchFamily="34" charset="0"/>
                <a:cs typeface="Arial" panose="020B0604020202020204" pitchFamily="34" charset="0"/>
              </a:rPr>
              <a:t> </a:t>
            </a:r>
            <a:r>
              <a:rPr lang="en-ID" sz="1200" b="0" i="0" dirty="0" err="1">
                <a:solidFill>
                  <a:srgbClr val="212121"/>
                </a:solidFill>
                <a:effectLst/>
                <a:latin typeface="Arial" panose="020B0604020202020204" pitchFamily="34" charset="0"/>
                <a:cs typeface="Arial" panose="020B0604020202020204" pitchFamily="34" charset="0"/>
              </a:rPr>
              <a:t>dari</a:t>
            </a:r>
            <a:r>
              <a:rPr lang="en-ID" sz="1200" b="0" i="0" dirty="0">
                <a:solidFill>
                  <a:srgbClr val="212121"/>
                </a:solidFill>
                <a:effectLst/>
                <a:latin typeface="Arial" panose="020B0604020202020204" pitchFamily="34" charset="0"/>
                <a:cs typeface="Arial" panose="020B0604020202020204" pitchFamily="34" charset="0"/>
              </a:rPr>
              <a:t> divisi Data Analyst yang Resign, 4 </a:t>
            </a:r>
            <a:r>
              <a:rPr lang="en-ID" sz="1200" b="0" i="0" dirty="0" err="1">
                <a:solidFill>
                  <a:srgbClr val="212121"/>
                </a:solidFill>
                <a:effectLst/>
                <a:latin typeface="Arial" panose="020B0604020202020204" pitchFamily="34" charset="0"/>
                <a:cs typeface="Arial" panose="020B0604020202020204" pitchFamily="34" charset="0"/>
              </a:rPr>
              <a:t>diantaranya</a:t>
            </a:r>
            <a:r>
              <a:rPr lang="en-ID" sz="1200" b="0" i="0" dirty="0">
                <a:solidFill>
                  <a:srgbClr val="212121"/>
                </a:solidFill>
                <a:effectLst/>
                <a:latin typeface="Arial" panose="020B0604020202020204" pitchFamily="34" charset="0"/>
                <a:cs typeface="Arial" panose="020B0604020202020204" pitchFamily="34" charset="0"/>
              </a:rPr>
              <a:t> </a:t>
            </a:r>
            <a:r>
              <a:rPr lang="en-ID" sz="1200" b="0" i="0" dirty="0" err="1">
                <a:solidFill>
                  <a:srgbClr val="212121"/>
                </a:solidFill>
                <a:effectLst/>
                <a:latin typeface="Arial" panose="020B0604020202020204" pitchFamily="34" charset="0"/>
                <a:cs typeface="Arial" panose="020B0604020202020204" pitchFamily="34" charset="0"/>
              </a:rPr>
              <a:t>memiliki</a:t>
            </a:r>
            <a:r>
              <a:rPr lang="en-ID" sz="1200" b="0" i="0" dirty="0">
                <a:solidFill>
                  <a:srgbClr val="212121"/>
                </a:solidFill>
                <a:effectLst/>
                <a:latin typeface="Arial" panose="020B0604020202020204" pitchFamily="34" charset="0"/>
                <a:cs typeface="Arial" panose="020B0604020202020204" pitchFamily="34" charset="0"/>
              </a:rPr>
              <a:t> </a:t>
            </a:r>
            <a:r>
              <a:rPr lang="en-ID" sz="1200" b="0" i="0" dirty="0" err="1">
                <a:solidFill>
                  <a:srgbClr val="212121"/>
                </a:solidFill>
                <a:effectLst/>
                <a:latin typeface="Arial" panose="020B0604020202020204" pitchFamily="34" charset="0"/>
                <a:cs typeface="Arial" panose="020B0604020202020204" pitchFamily="34" charset="0"/>
              </a:rPr>
              <a:t>performa</a:t>
            </a:r>
            <a:r>
              <a:rPr lang="en-ID" sz="1200" b="0" i="0" dirty="0">
                <a:solidFill>
                  <a:srgbClr val="212121"/>
                </a:solidFill>
                <a:effectLst/>
                <a:latin typeface="Arial" panose="020B0604020202020204" pitchFamily="34" charset="0"/>
                <a:cs typeface="Arial" panose="020B0604020202020204" pitchFamily="34" charset="0"/>
              </a:rPr>
              <a:t> sangat </a:t>
            </a:r>
            <a:r>
              <a:rPr lang="en-ID" sz="1200" b="0" i="0" dirty="0" err="1">
                <a:solidFill>
                  <a:srgbClr val="212121"/>
                </a:solidFill>
                <a:effectLst/>
                <a:latin typeface="Arial" panose="020B0604020202020204" pitchFamily="34" charset="0"/>
                <a:cs typeface="Arial" panose="020B0604020202020204" pitchFamily="34" charset="0"/>
              </a:rPr>
              <a:t>bagus</a:t>
            </a:r>
            <a:r>
              <a:rPr lang="en-ID" sz="1200" b="0" i="0" dirty="0">
                <a:solidFill>
                  <a:srgbClr val="212121"/>
                </a:solidFill>
                <a:effectLst/>
                <a:latin typeface="Arial" panose="020B0604020202020204" pitchFamily="34" charset="0"/>
                <a:cs typeface="Arial" panose="020B0604020202020204" pitchFamily="34" charset="0"/>
              </a:rPr>
              <a:t> dan 1 </a:t>
            </a:r>
            <a:r>
              <a:rPr lang="en-ID" sz="1200" b="0" i="0" dirty="0" err="1">
                <a:solidFill>
                  <a:srgbClr val="212121"/>
                </a:solidFill>
                <a:effectLst/>
                <a:latin typeface="Arial" panose="020B0604020202020204" pitchFamily="34" charset="0"/>
                <a:cs typeface="Arial" panose="020B0604020202020204" pitchFamily="34" charset="0"/>
              </a:rPr>
              <a:t>karyawan</a:t>
            </a:r>
            <a:r>
              <a:rPr lang="en-ID" sz="1200" b="0" i="0" dirty="0">
                <a:solidFill>
                  <a:srgbClr val="212121"/>
                </a:solidFill>
                <a:effectLst/>
                <a:latin typeface="Arial" panose="020B0604020202020204" pitchFamily="34" charset="0"/>
                <a:cs typeface="Arial" panose="020B0604020202020204" pitchFamily="34" charset="0"/>
              </a:rPr>
              <a:t> </a:t>
            </a:r>
            <a:r>
              <a:rPr lang="en-ID" sz="1200" b="0" i="0" dirty="0" err="1">
                <a:solidFill>
                  <a:srgbClr val="212121"/>
                </a:solidFill>
                <a:effectLst/>
                <a:latin typeface="Arial" panose="020B0604020202020204" pitchFamily="34" charset="0"/>
                <a:cs typeface="Arial" panose="020B0604020202020204" pitchFamily="34" charset="0"/>
              </a:rPr>
              <a:t>memiliki</a:t>
            </a:r>
            <a:r>
              <a:rPr lang="en-ID" sz="1200" b="0" i="0" dirty="0">
                <a:solidFill>
                  <a:srgbClr val="212121"/>
                </a:solidFill>
                <a:effectLst/>
                <a:latin typeface="Arial" panose="020B0604020202020204" pitchFamily="34" charset="0"/>
                <a:cs typeface="Arial" panose="020B0604020202020204" pitchFamily="34" charset="0"/>
              </a:rPr>
              <a:t> </a:t>
            </a:r>
            <a:r>
              <a:rPr lang="en-ID" sz="1200" b="0" i="0" dirty="0" err="1">
                <a:solidFill>
                  <a:srgbClr val="212121"/>
                </a:solidFill>
                <a:effectLst/>
                <a:latin typeface="Arial" panose="020B0604020202020204" pitchFamily="34" charset="0"/>
                <a:cs typeface="Arial" panose="020B0604020202020204" pitchFamily="34" charset="0"/>
              </a:rPr>
              <a:t>perfoma</a:t>
            </a:r>
            <a:r>
              <a:rPr lang="en-ID" sz="1200" b="0" i="0" dirty="0">
                <a:solidFill>
                  <a:srgbClr val="212121"/>
                </a:solidFill>
                <a:effectLst/>
                <a:latin typeface="Arial" panose="020B0604020202020204" pitchFamily="34" charset="0"/>
                <a:cs typeface="Arial" panose="020B0604020202020204" pitchFamily="34" charset="0"/>
              </a:rPr>
              <a:t> </a:t>
            </a:r>
            <a:r>
              <a:rPr lang="en-ID" sz="1200" b="0" i="0" dirty="0" err="1">
                <a:solidFill>
                  <a:srgbClr val="212121"/>
                </a:solidFill>
                <a:effectLst/>
                <a:latin typeface="Arial" panose="020B0604020202020204" pitchFamily="34" charset="0"/>
                <a:cs typeface="Arial" panose="020B0604020202020204" pitchFamily="34" charset="0"/>
              </a:rPr>
              <a:t>bagus</a:t>
            </a:r>
            <a:r>
              <a:rPr lang="en-ID" sz="1200" b="0" i="0" dirty="0">
                <a:solidFill>
                  <a:srgbClr val="212121"/>
                </a:solidFill>
                <a:effectLst/>
                <a:latin typeface="Arial" panose="020B0604020202020204" pitchFamily="34" charset="0"/>
                <a:cs typeface="Arial" panose="020B0604020202020204" pitchFamily="34" charset="0"/>
              </a:rPr>
              <a:t>. Hal </a:t>
            </a:r>
            <a:r>
              <a:rPr lang="en-ID" sz="1200" b="0" i="0" dirty="0" err="1">
                <a:solidFill>
                  <a:srgbClr val="212121"/>
                </a:solidFill>
                <a:effectLst/>
                <a:latin typeface="Arial" panose="020B0604020202020204" pitchFamily="34" charset="0"/>
                <a:cs typeface="Arial" panose="020B0604020202020204" pitchFamily="34" charset="0"/>
              </a:rPr>
              <a:t>ini</a:t>
            </a:r>
            <a:r>
              <a:rPr lang="en-ID" sz="1200" b="0" i="0" dirty="0">
                <a:solidFill>
                  <a:srgbClr val="212121"/>
                </a:solidFill>
                <a:effectLst/>
                <a:latin typeface="Arial" panose="020B0604020202020204" pitchFamily="34" charset="0"/>
                <a:cs typeface="Arial" panose="020B0604020202020204" pitchFamily="34" charset="0"/>
              </a:rPr>
              <a:t> </a:t>
            </a:r>
            <a:r>
              <a:rPr lang="en-ID" sz="1200" b="0" i="0" dirty="0" err="1">
                <a:solidFill>
                  <a:srgbClr val="212121"/>
                </a:solidFill>
                <a:effectLst/>
                <a:latin typeface="Arial" panose="020B0604020202020204" pitchFamily="34" charset="0"/>
                <a:cs typeface="Arial" panose="020B0604020202020204" pitchFamily="34" charset="0"/>
              </a:rPr>
              <a:t>tentu</a:t>
            </a:r>
            <a:r>
              <a:rPr lang="en-ID" sz="1200" b="0" i="0" dirty="0">
                <a:solidFill>
                  <a:srgbClr val="212121"/>
                </a:solidFill>
                <a:effectLst/>
                <a:latin typeface="Arial" panose="020B0604020202020204" pitchFamily="34" charset="0"/>
                <a:cs typeface="Arial" panose="020B0604020202020204" pitchFamily="34" charset="0"/>
              </a:rPr>
              <a:t> sangat </a:t>
            </a:r>
            <a:r>
              <a:rPr lang="en-ID" sz="1200" b="0" i="0" dirty="0" err="1">
                <a:solidFill>
                  <a:srgbClr val="212121"/>
                </a:solidFill>
                <a:effectLst/>
                <a:latin typeface="Arial" panose="020B0604020202020204" pitchFamily="34" charset="0"/>
                <a:cs typeface="Arial" panose="020B0604020202020204" pitchFamily="34" charset="0"/>
              </a:rPr>
              <a:t>merugikan</a:t>
            </a:r>
            <a:r>
              <a:rPr lang="en-ID" sz="1200" b="0" i="0" dirty="0">
                <a:solidFill>
                  <a:srgbClr val="212121"/>
                </a:solidFill>
                <a:effectLst/>
                <a:latin typeface="Arial" panose="020B0604020202020204" pitchFamily="34" charset="0"/>
                <a:cs typeface="Arial" panose="020B0604020202020204" pitchFamily="34" charset="0"/>
              </a:rPr>
              <a:t> </a:t>
            </a:r>
            <a:r>
              <a:rPr lang="en-ID" sz="1200" b="0" i="0" dirty="0" err="1">
                <a:solidFill>
                  <a:srgbClr val="212121"/>
                </a:solidFill>
                <a:effectLst/>
                <a:latin typeface="Arial" panose="020B0604020202020204" pitchFamily="34" charset="0"/>
                <a:cs typeface="Arial" panose="020B0604020202020204" pitchFamily="34" charset="0"/>
              </a:rPr>
              <a:t>untuk</a:t>
            </a:r>
            <a:r>
              <a:rPr lang="en-ID" sz="1200" b="0" i="0" dirty="0">
                <a:solidFill>
                  <a:srgbClr val="212121"/>
                </a:solidFill>
                <a:effectLst/>
                <a:latin typeface="Arial" panose="020B0604020202020204" pitchFamily="34" charset="0"/>
                <a:cs typeface="Arial" panose="020B0604020202020204" pitchFamily="34" charset="0"/>
              </a:rPr>
              <a:t> </a:t>
            </a:r>
            <a:r>
              <a:rPr lang="en-ID" sz="1200" b="0" i="0" dirty="0" err="1">
                <a:solidFill>
                  <a:srgbClr val="212121"/>
                </a:solidFill>
                <a:effectLst/>
                <a:latin typeface="Arial" panose="020B0604020202020204" pitchFamily="34" charset="0"/>
                <a:cs typeface="Arial" panose="020B0604020202020204" pitchFamily="34" charset="0"/>
              </a:rPr>
              <a:t>perusahaan</a:t>
            </a:r>
            <a:r>
              <a:rPr lang="en-ID" sz="1200" b="0" i="0" dirty="0">
                <a:solidFill>
                  <a:srgbClr val="212121"/>
                </a:solidFill>
                <a:effectLst/>
                <a:latin typeface="Arial" panose="020B0604020202020204" pitchFamily="34" charset="0"/>
                <a:cs typeface="Arial" panose="020B0604020202020204" pitchFamily="34" charset="0"/>
              </a:rPr>
              <a:t> </a:t>
            </a:r>
            <a:r>
              <a:rPr lang="en-ID" sz="1200" b="0" i="0" dirty="0" err="1">
                <a:solidFill>
                  <a:srgbClr val="212121"/>
                </a:solidFill>
                <a:effectLst/>
                <a:latin typeface="Arial" panose="020B0604020202020204" pitchFamily="34" charset="0"/>
                <a:cs typeface="Arial" panose="020B0604020202020204" pitchFamily="34" charset="0"/>
              </a:rPr>
              <a:t>karena</a:t>
            </a:r>
            <a:r>
              <a:rPr lang="en-ID" sz="1200" b="0" i="0" dirty="0">
                <a:solidFill>
                  <a:srgbClr val="212121"/>
                </a:solidFill>
                <a:effectLst/>
                <a:latin typeface="Arial" panose="020B0604020202020204" pitchFamily="34" charset="0"/>
                <a:cs typeface="Arial" panose="020B0604020202020204" pitchFamily="34" charset="0"/>
              </a:rPr>
              <a:t> </a:t>
            </a:r>
            <a:r>
              <a:rPr lang="en-ID" sz="1200" b="0" i="0" dirty="0" err="1">
                <a:solidFill>
                  <a:srgbClr val="212121"/>
                </a:solidFill>
                <a:effectLst/>
                <a:latin typeface="Arial" panose="020B0604020202020204" pitchFamily="34" charset="0"/>
                <a:cs typeface="Arial" panose="020B0604020202020204" pitchFamily="34" charset="0"/>
              </a:rPr>
              <a:t>karyawan</a:t>
            </a:r>
            <a:r>
              <a:rPr lang="en-ID" sz="1200" b="0" i="0" dirty="0">
                <a:solidFill>
                  <a:srgbClr val="212121"/>
                </a:solidFill>
                <a:effectLst/>
                <a:latin typeface="Arial" panose="020B0604020202020204" pitchFamily="34" charset="0"/>
                <a:cs typeface="Arial" panose="020B0604020202020204" pitchFamily="34" charset="0"/>
              </a:rPr>
              <a:t> yang resign </a:t>
            </a:r>
            <a:r>
              <a:rPr lang="en-ID" sz="1200" b="0" i="0" dirty="0" err="1">
                <a:solidFill>
                  <a:srgbClr val="212121"/>
                </a:solidFill>
                <a:effectLst/>
                <a:latin typeface="Arial" panose="020B0604020202020204" pitchFamily="34" charset="0"/>
                <a:cs typeface="Arial" panose="020B0604020202020204" pitchFamily="34" charset="0"/>
              </a:rPr>
              <a:t>adalah</a:t>
            </a:r>
            <a:r>
              <a:rPr lang="en-ID" sz="1200" b="0" i="0" dirty="0">
                <a:solidFill>
                  <a:srgbClr val="212121"/>
                </a:solidFill>
                <a:effectLst/>
                <a:latin typeface="Arial" panose="020B0604020202020204" pitchFamily="34" charset="0"/>
                <a:cs typeface="Arial" panose="020B0604020202020204" pitchFamily="34" charset="0"/>
              </a:rPr>
              <a:t> </a:t>
            </a:r>
            <a:r>
              <a:rPr lang="en-ID" sz="1200" b="0" i="0" dirty="0" err="1">
                <a:solidFill>
                  <a:srgbClr val="212121"/>
                </a:solidFill>
                <a:effectLst/>
                <a:latin typeface="Arial" panose="020B0604020202020204" pitchFamily="34" charset="0"/>
                <a:cs typeface="Arial" panose="020B0604020202020204" pitchFamily="34" charset="0"/>
              </a:rPr>
              <a:t>karyawan</a:t>
            </a:r>
            <a:r>
              <a:rPr lang="en-ID" sz="1200" b="0" i="0" dirty="0">
                <a:solidFill>
                  <a:srgbClr val="212121"/>
                </a:solidFill>
                <a:effectLst/>
                <a:latin typeface="Arial" panose="020B0604020202020204" pitchFamily="34" charset="0"/>
                <a:cs typeface="Arial" panose="020B0604020202020204" pitchFamily="34" charset="0"/>
              </a:rPr>
              <a:t> </a:t>
            </a:r>
            <a:r>
              <a:rPr lang="en-ID" sz="1200" b="0" i="0" dirty="0" err="1">
                <a:solidFill>
                  <a:srgbClr val="212121"/>
                </a:solidFill>
                <a:effectLst/>
                <a:latin typeface="Arial" panose="020B0604020202020204" pitchFamily="34" charset="0"/>
                <a:cs typeface="Arial" panose="020B0604020202020204" pitchFamily="34" charset="0"/>
              </a:rPr>
              <a:t>dengan</a:t>
            </a:r>
            <a:r>
              <a:rPr lang="en-ID" sz="1200" b="0" i="0" dirty="0">
                <a:solidFill>
                  <a:srgbClr val="212121"/>
                </a:solidFill>
                <a:effectLst/>
                <a:latin typeface="Arial" panose="020B0604020202020204" pitchFamily="34" charset="0"/>
                <a:cs typeface="Arial" panose="020B0604020202020204" pitchFamily="34" charset="0"/>
              </a:rPr>
              <a:t> </a:t>
            </a:r>
            <a:r>
              <a:rPr lang="en-ID" sz="1200" b="0" i="0" dirty="0" err="1">
                <a:solidFill>
                  <a:srgbClr val="212121"/>
                </a:solidFill>
                <a:effectLst/>
                <a:latin typeface="Arial" panose="020B0604020202020204" pitchFamily="34" charset="0"/>
                <a:cs typeface="Arial" panose="020B0604020202020204" pitchFamily="34" charset="0"/>
              </a:rPr>
              <a:t>performa</a:t>
            </a:r>
            <a:r>
              <a:rPr lang="en-ID" sz="1200" b="0" i="0" dirty="0">
                <a:solidFill>
                  <a:srgbClr val="212121"/>
                </a:solidFill>
                <a:effectLst/>
                <a:latin typeface="Arial" panose="020B0604020202020204" pitchFamily="34" charset="0"/>
                <a:cs typeface="Arial" panose="020B0604020202020204" pitchFamily="34" charset="0"/>
              </a:rPr>
              <a:t> yang </a:t>
            </a:r>
            <a:r>
              <a:rPr lang="en-ID" sz="1200" b="0" i="0" dirty="0" err="1">
                <a:solidFill>
                  <a:srgbClr val="212121"/>
                </a:solidFill>
                <a:effectLst/>
                <a:latin typeface="Arial" panose="020B0604020202020204" pitchFamily="34" charset="0"/>
                <a:cs typeface="Arial" panose="020B0604020202020204" pitchFamily="34" charset="0"/>
              </a:rPr>
              <a:t>baik</a:t>
            </a:r>
            <a:r>
              <a:rPr lang="en-ID" sz="1200" b="0" i="0" dirty="0">
                <a:solidFill>
                  <a:srgbClr val="212121"/>
                </a:solidFill>
                <a:effectLst/>
                <a:latin typeface="Arial" panose="020B0604020202020204" pitchFamily="34" charset="0"/>
                <a:cs typeface="Arial" panose="020B0604020202020204" pitchFamily="34" charset="0"/>
              </a:rPr>
              <a:t>.</a:t>
            </a:r>
            <a:br>
              <a:rPr lang="en-ID" sz="1200" dirty="0"/>
            </a:br>
            <a:br>
              <a:rPr lang="en-ID" sz="1200" dirty="0"/>
            </a:br>
            <a:r>
              <a:rPr lang="en-ID" sz="1200" b="1" i="0" dirty="0" err="1">
                <a:solidFill>
                  <a:srgbClr val="212121"/>
                </a:solidFill>
                <a:effectLst/>
                <a:latin typeface="Roboto" panose="02000000000000000000" pitchFamily="2" charset="0"/>
              </a:rPr>
              <a:t>Rekomendasi</a:t>
            </a:r>
            <a:r>
              <a:rPr lang="en-ID" sz="1200" b="0" i="0" dirty="0">
                <a:solidFill>
                  <a:srgbClr val="212121"/>
                </a:solidFill>
                <a:effectLst/>
                <a:latin typeface="Roboto" panose="02000000000000000000" pitchFamily="2" charset="0"/>
              </a:rPr>
              <a:t>: </a:t>
            </a:r>
          </a:p>
          <a:p>
            <a:pPr algn="just"/>
            <a:r>
              <a:rPr lang="en-ID" sz="1200" b="0" i="0" dirty="0">
                <a:solidFill>
                  <a:srgbClr val="212121"/>
                </a:solidFill>
                <a:effectLst/>
                <a:latin typeface="Roboto" panose="02000000000000000000" pitchFamily="2" charset="0"/>
              </a:rPr>
              <a:t>Perusahaan </a:t>
            </a:r>
            <a:r>
              <a:rPr lang="en-ID" sz="1200" b="0" i="0" dirty="0" err="1">
                <a:solidFill>
                  <a:srgbClr val="212121"/>
                </a:solidFill>
                <a:effectLst/>
                <a:latin typeface="Roboto" panose="02000000000000000000" pitchFamily="2" charset="0"/>
              </a:rPr>
              <a:t>dapat</a:t>
            </a:r>
            <a:r>
              <a:rPr lang="en-ID" sz="1200" b="0" i="0" dirty="0">
                <a:solidFill>
                  <a:srgbClr val="212121"/>
                </a:solidFill>
                <a:effectLst/>
                <a:latin typeface="Roboto" panose="02000000000000000000" pitchFamily="2" charset="0"/>
              </a:rPr>
              <a:t> </a:t>
            </a:r>
            <a:r>
              <a:rPr lang="en-ID" sz="1200" b="0" i="0" dirty="0" err="1">
                <a:solidFill>
                  <a:srgbClr val="212121"/>
                </a:solidFill>
                <a:effectLst/>
                <a:latin typeface="Roboto" panose="02000000000000000000" pitchFamily="2" charset="0"/>
              </a:rPr>
              <a:t>menawarkan</a:t>
            </a:r>
            <a:r>
              <a:rPr lang="en-ID" sz="1200" b="0" i="0" dirty="0">
                <a:solidFill>
                  <a:srgbClr val="212121"/>
                </a:solidFill>
                <a:effectLst/>
                <a:latin typeface="Roboto" panose="02000000000000000000" pitchFamily="2" charset="0"/>
              </a:rPr>
              <a:t> </a:t>
            </a:r>
            <a:r>
              <a:rPr lang="en-ID" sz="1200" b="0" i="0" dirty="0" err="1">
                <a:solidFill>
                  <a:srgbClr val="212121"/>
                </a:solidFill>
                <a:effectLst/>
                <a:latin typeface="Roboto" panose="02000000000000000000" pitchFamily="2" charset="0"/>
              </a:rPr>
              <a:t>gaji</a:t>
            </a:r>
            <a:r>
              <a:rPr lang="en-ID" sz="1200" b="0" i="0" dirty="0">
                <a:solidFill>
                  <a:srgbClr val="212121"/>
                </a:solidFill>
                <a:effectLst/>
                <a:latin typeface="Roboto" panose="02000000000000000000" pitchFamily="2" charset="0"/>
              </a:rPr>
              <a:t>, benefit dan </a:t>
            </a:r>
            <a:r>
              <a:rPr lang="en-ID" sz="1200" b="0" i="1" dirty="0">
                <a:solidFill>
                  <a:srgbClr val="212121"/>
                </a:solidFill>
                <a:effectLst/>
                <a:latin typeface="Roboto" panose="02000000000000000000" pitchFamily="2" charset="0"/>
              </a:rPr>
              <a:t>work-life balance</a:t>
            </a:r>
            <a:r>
              <a:rPr lang="en-ID" sz="1200" b="0" i="0" dirty="0">
                <a:solidFill>
                  <a:srgbClr val="212121"/>
                </a:solidFill>
                <a:effectLst/>
                <a:latin typeface="Roboto" panose="02000000000000000000" pitchFamily="2" charset="0"/>
              </a:rPr>
              <a:t> yang </a:t>
            </a:r>
            <a:r>
              <a:rPr lang="en-ID" sz="1200" b="0" i="0" dirty="0" err="1">
                <a:solidFill>
                  <a:srgbClr val="212121"/>
                </a:solidFill>
                <a:effectLst/>
                <a:latin typeface="Roboto" panose="02000000000000000000" pitchFamily="2" charset="0"/>
              </a:rPr>
              <a:t>lebih</a:t>
            </a:r>
            <a:r>
              <a:rPr lang="en-ID" sz="1200" b="0" i="0" dirty="0">
                <a:solidFill>
                  <a:srgbClr val="212121"/>
                </a:solidFill>
                <a:effectLst/>
                <a:latin typeface="Roboto" panose="02000000000000000000" pitchFamily="2" charset="0"/>
              </a:rPr>
              <a:t> </a:t>
            </a:r>
            <a:r>
              <a:rPr lang="en-ID" sz="1200" b="0" i="0" dirty="0" err="1">
                <a:solidFill>
                  <a:srgbClr val="212121"/>
                </a:solidFill>
                <a:effectLst/>
                <a:latin typeface="Roboto" panose="02000000000000000000" pitchFamily="2" charset="0"/>
              </a:rPr>
              <a:t>baik</a:t>
            </a:r>
            <a:r>
              <a:rPr lang="en-ID" sz="1200" b="0" i="0" dirty="0">
                <a:solidFill>
                  <a:srgbClr val="212121"/>
                </a:solidFill>
                <a:effectLst/>
                <a:latin typeface="Roboto" panose="02000000000000000000" pitchFamily="2" charset="0"/>
              </a:rPr>
              <a:t> </a:t>
            </a:r>
            <a:r>
              <a:rPr lang="en-ID" sz="1200" b="0" i="0" dirty="0" err="1">
                <a:solidFill>
                  <a:srgbClr val="212121"/>
                </a:solidFill>
                <a:effectLst/>
                <a:latin typeface="Roboto" panose="02000000000000000000" pitchFamily="2" charset="0"/>
              </a:rPr>
              <a:t>kepada</a:t>
            </a:r>
            <a:r>
              <a:rPr lang="en-ID" sz="1200" b="0" i="0" dirty="0">
                <a:solidFill>
                  <a:srgbClr val="212121"/>
                </a:solidFill>
                <a:effectLst/>
                <a:latin typeface="Roboto" panose="02000000000000000000" pitchFamily="2" charset="0"/>
              </a:rPr>
              <a:t> </a:t>
            </a:r>
            <a:r>
              <a:rPr lang="en-ID" sz="1200" b="0" i="0" dirty="0" err="1">
                <a:solidFill>
                  <a:srgbClr val="212121"/>
                </a:solidFill>
                <a:effectLst/>
                <a:latin typeface="Roboto" panose="02000000000000000000" pitchFamily="2" charset="0"/>
              </a:rPr>
              <a:t>karyawan</a:t>
            </a:r>
            <a:r>
              <a:rPr lang="en-ID" sz="1200" b="0" i="0" dirty="0">
                <a:solidFill>
                  <a:srgbClr val="212121"/>
                </a:solidFill>
                <a:effectLst/>
                <a:latin typeface="Roboto" panose="02000000000000000000" pitchFamily="2" charset="0"/>
              </a:rPr>
              <a:t> </a:t>
            </a:r>
            <a:r>
              <a:rPr lang="en-ID" sz="1200" b="0" i="0" dirty="0" err="1">
                <a:solidFill>
                  <a:srgbClr val="212121"/>
                </a:solidFill>
                <a:effectLst/>
                <a:latin typeface="Roboto" panose="02000000000000000000" pitchFamily="2" charset="0"/>
              </a:rPr>
              <a:t>dengan</a:t>
            </a:r>
            <a:r>
              <a:rPr lang="en-ID" sz="1200" b="0" i="0" dirty="0">
                <a:solidFill>
                  <a:srgbClr val="212121"/>
                </a:solidFill>
                <a:effectLst/>
                <a:latin typeface="Roboto" panose="02000000000000000000" pitchFamily="2" charset="0"/>
              </a:rPr>
              <a:t> </a:t>
            </a:r>
            <a:r>
              <a:rPr lang="en-ID" sz="1200" b="0" i="0" dirty="0" err="1">
                <a:solidFill>
                  <a:srgbClr val="212121"/>
                </a:solidFill>
                <a:effectLst/>
                <a:latin typeface="Roboto" panose="02000000000000000000" pitchFamily="2" charset="0"/>
              </a:rPr>
              <a:t>performa</a:t>
            </a:r>
            <a:r>
              <a:rPr lang="en-ID" sz="1200" b="0" i="0" dirty="0">
                <a:solidFill>
                  <a:srgbClr val="212121"/>
                </a:solidFill>
                <a:effectLst/>
                <a:latin typeface="Roboto" panose="02000000000000000000" pitchFamily="2" charset="0"/>
              </a:rPr>
              <a:t> yang </a:t>
            </a:r>
            <a:r>
              <a:rPr lang="en-ID" sz="1200" b="0" i="0" dirty="0" err="1">
                <a:solidFill>
                  <a:srgbClr val="212121"/>
                </a:solidFill>
                <a:effectLst/>
                <a:latin typeface="Roboto" panose="02000000000000000000" pitchFamily="2" charset="0"/>
              </a:rPr>
              <a:t>bagus</a:t>
            </a:r>
            <a:r>
              <a:rPr lang="en-ID" sz="1200" b="0" i="0" dirty="0">
                <a:solidFill>
                  <a:srgbClr val="212121"/>
                </a:solidFill>
                <a:effectLst/>
                <a:latin typeface="Roboto" panose="02000000000000000000" pitchFamily="2" charset="0"/>
              </a:rPr>
              <a:t>. </a:t>
            </a:r>
            <a:r>
              <a:rPr lang="en-ID" sz="1200" b="0" i="0" dirty="0" err="1">
                <a:solidFill>
                  <a:srgbClr val="212121"/>
                </a:solidFill>
                <a:effectLst/>
                <a:latin typeface="Roboto" panose="02000000000000000000" pitchFamily="2" charset="0"/>
              </a:rPr>
              <a:t>Selain</a:t>
            </a:r>
            <a:r>
              <a:rPr lang="en-ID" sz="1200" b="0" i="0" dirty="0">
                <a:solidFill>
                  <a:srgbClr val="212121"/>
                </a:solidFill>
                <a:effectLst/>
                <a:latin typeface="Roboto" panose="02000000000000000000" pitchFamily="2" charset="0"/>
              </a:rPr>
              <a:t> </a:t>
            </a:r>
            <a:r>
              <a:rPr lang="en-ID" sz="1200" b="0" i="0" dirty="0" err="1">
                <a:solidFill>
                  <a:srgbClr val="212121"/>
                </a:solidFill>
                <a:effectLst/>
                <a:latin typeface="Roboto" panose="02000000000000000000" pitchFamily="2" charset="0"/>
              </a:rPr>
              <a:t>itu</a:t>
            </a:r>
            <a:r>
              <a:rPr lang="en-ID" sz="1200" b="0" i="0" dirty="0">
                <a:solidFill>
                  <a:srgbClr val="212121"/>
                </a:solidFill>
                <a:effectLst/>
                <a:latin typeface="Roboto" panose="02000000000000000000" pitchFamily="2" charset="0"/>
              </a:rPr>
              <a:t>, </a:t>
            </a:r>
            <a:r>
              <a:rPr lang="en-ID" sz="1200" b="0" i="0" dirty="0" err="1">
                <a:solidFill>
                  <a:srgbClr val="212121"/>
                </a:solidFill>
                <a:effectLst/>
                <a:latin typeface="Roboto" panose="02000000000000000000" pitchFamily="2" charset="0"/>
              </a:rPr>
              <a:t>perusahaan</a:t>
            </a:r>
            <a:r>
              <a:rPr lang="en-ID" sz="1200" b="0" i="0" dirty="0">
                <a:solidFill>
                  <a:srgbClr val="212121"/>
                </a:solidFill>
                <a:effectLst/>
                <a:latin typeface="Roboto" panose="02000000000000000000" pitchFamily="2" charset="0"/>
              </a:rPr>
              <a:t> </a:t>
            </a:r>
            <a:r>
              <a:rPr lang="en-ID" sz="1200" b="0" i="0" dirty="0" err="1">
                <a:solidFill>
                  <a:srgbClr val="212121"/>
                </a:solidFill>
                <a:effectLst/>
                <a:latin typeface="Roboto" panose="02000000000000000000" pitchFamily="2" charset="0"/>
              </a:rPr>
              <a:t>diharapkan</a:t>
            </a:r>
            <a:r>
              <a:rPr lang="en-ID" sz="1200" b="0" i="0" dirty="0">
                <a:solidFill>
                  <a:srgbClr val="212121"/>
                </a:solidFill>
                <a:effectLst/>
                <a:latin typeface="Roboto" panose="02000000000000000000" pitchFamily="2" charset="0"/>
              </a:rPr>
              <a:t> </a:t>
            </a:r>
            <a:r>
              <a:rPr lang="en-ID" sz="1200" b="0" i="0" dirty="0" err="1">
                <a:solidFill>
                  <a:srgbClr val="212121"/>
                </a:solidFill>
                <a:effectLst/>
                <a:latin typeface="Roboto" panose="02000000000000000000" pitchFamily="2" charset="0"/>
              </a:rPr>
              <a:t>dapat</a:t>
            </a:r>
            <a:r>
              <a:rPr lang="en-ID" sz="1200" b="0" i="0" dirty="0">
                <a:solidFill>
                  <a:srgbClr val="212121"/>
                </a:solidFill>
                <a:effectLst/>
                <a:latin typeface="Roboto" panose="02000000000000000000" pitchFamily="2" charset="0"/>
              </a:rPr>
              <a:t> </a:t>
            </a:r>
            <a:r>
              <a:rPr lang="en-ID" sz="1200" b="0" i="0" dirty="0" err="1">
                <a:solidFill>
                  <a:srgbClr val="212121"/>
                </a:solidFill>
                <a:effectLst/>
                <a:latin typeface="Roboto" panose="02000000000000000000" pitchFamily="2" charset="0"/>
              </a:rPr>
              <a:t>menawarkan</a:t>
            </a:r>
            <a:r>
              <a:rPr lang="en-ID" sz="1200" b="0" i="0" dirty="0">
                <a:solidFill>
                  <a:srgbClr val="212121"/>
                </a:solidFill>
                <a:effectLst/>
                <a:latin typeface="Roboto" panose="02000000000000000000" pitchFamily="2" charset="0"/>
              </a:rPr>
              <a:t> </a:t>
            </a:r>
            <a:r>
              <a:rPr lang="en-ID" sz="1200" b="0" i="0" dirty="0" err="1">
                <a:solidFill>
                  <a:srgbClr val="212121"/>
                </a:solidFill>
                <a:effectLst/>
                <a:latin typeface="Roboto" panose="02000000000000000000" pitchFamily="2" charset="0"/>
              </a:rPr>
              <a:t>jenjang</a:t>
            </a:r>
            <a:r>
              <a:rPr lang="en-ID" sz="1200" b="0" i="0" dirty="0">
                <a:solidFill>
                  <a:srgbClr val="212121"/>
                </a:solidFill>
                <a:effectLst/>
                <a:latin typeface="Roboto" panose="02000000000000000000" pitchFamily="2" charset="0"/>
              </a:rPr>
              <a:t> </a:t>
            </a:r>
            <a:r>
              <a:rPr lang="en-ID" sz="1200" b="0" i="0" dirty="0" err="1">
                <a:solidFill>
                  <a:srgbClr val="212121"/>
                </a:solidFill>
                <a:effectLst/>
                <a:latin typeface="Roboto" panose="02000000000000000000" pitchFamily="2" charset="0"/>
              </a:rPr>
              <a:t>karir</a:t>
            </a:r>
            <a:r>
              <a:rPr lang="en-ID" sz="1200" b="0" i="0" dirty="0">
                <a:solidFill>
                  <a:srgbClr val="212121"/>
                </a:solidFill>
                <a:effectLst/>
                <a:latin typeface="Roboto" panose="02000000000000000000" pitchFamily="2" charset="0"/>
              </a:rPr>
              <a:t> dan </a:t>
            </a:r>
            <a:r>
              <a:rPr lang="en-ID" sz="1200" b="0" i="0" dirty="0" err="1">
                <a:solidFill>
                  <a:srgbClr val="212121"/>
                </a:solidFill>
                <a:effectLst/>
                <a:latin typeface="Roboto" panose="02000000000000000000" pitchFamily="2" charset="0"/>
              </a:rPr>
              <a:t>pengembangan</a:t>
            </a:r>
            <a:r>
              <a:rPr lang="en-ID" sz="1200" b="0" i="0" dirty="0">
                <a:solidFill>
                  <a:srgbClr val="212121"/>
                </a:solidFill>
                <a:effectLst/>
                <a:latin typeface="Roboto" panose="02000000000000000000" pitchFamily="2" charset="0"/>
              </a:rPr>
              <a:t> </a:t>
            </a:r>
            <a:r>
              <a:rPr lang="en-ID" sz="1200" b="0" i="0" dirty="0" err="1">
                <a:solidFill>
                  <a:srgbClr val="212121"/>
                </a:solidFill>
                <a:effectLst/>
                <a:latin typeface="Roboto" panose="02000000000000000000" pitchFamily="2" charset="0"/>
              </a:rPr>
              <a:t>diri</a:t>
            </a:r>
            <a:r>
              <a:rPr lang="en-ID" sz="1200" b="0" i="0" dirty="0">
                <a:solidFill>
                  <a:srgbClr val="212121"/>
                </a:solidFill>
                <a:effectLst/>
                <a:latin typeface="Roboto" panose="02000000000000000000" pitchFamily="2" charset="0"/>
              </a:rPr>
              <a:t> yang </a:t>
            </a:r>
            <a:r>
              <a:rPr lang="en-ID" sz="1200" b="0" i="0" dirty="0" err="1">
                <a:solidFill>
                  <a:srgbClr val="212121"/>
                </a:solidFill>
                <a:effectLst/>
                <a:latin typeface="Roboto" panose="02000000000000000000" pitchFamily="2" charset="0"/>
              </a:rPr>
              <a:t>baik</a:t>
            </a:r>
            <a:r>
              <a:rPr lang="en-ID" sz="1200" b="0" i="0" dirty="0">
                <a:solidFill>
                  <a:srgbClr val="212121"/>
                </a:solidFill>
                <a:effectLst/>
                <a:latin typeface="Roboto" panose="02000000000000000000" pitchFamily="2" charset="0"/>
              </a:rPr>
              <a:t> </a:t>
            </a:r>
            <a:r>
              <a:rPr lang="en-ID" sz="1200" b="0" i="0" dirty="0" err="1">
                <a:solidFill>
                  <a:srgbClr val="212121"/>
                </a:solidFill>
                <a:effectLst/>
                <a:latin typeface="Roboto" panose="02000000000000000000" pitchFamily="2" charset="0"/>
              </a:rPr>
              <a:t>kepada</a:t>
            </a:r>
            <a:r>
              <a:rPr lang="en-ID" sz="1200" b="0" i="0" dirty="0">
                <a:solidFill>
                  <a:srgbClr val="212121"/>
                </a:solidFill>
                <a:effectLst/>
                <a:latin typeface="Roboto" panose="02000000000000000000" pitchFamily="2" charset="0"/>
              </a:rPr>
              <a:t> </a:t>
            </a:r>
            <a:r>
              <a:rPr lang="en-ID" sz="1200" b="0" i="0" dirty="0" err="1">
                <a:solidFill>
                  <a:srgbClr val="212121"/>
                </a:solidFill>
                <a:effectLst/>
                <a:latin typeface="Roboto" panose="02000000000000000000" pitchFamily="2" charset="0"/>
              </a:rPr>
              <a:t>karyawan</a:t>
            </a:r>
            <a:r>
              <a:rPr lang="en-ID" sz="1200" b="0" i="0" dirty="0">
                <a:solidFill>
                  <a:srgbClr val="212121"/>
                </a:solidFill>
                <a:effectLst/>
                <a:latin typeface="Roboto" panose="02000000000000000000" pitchFamily="2" charset="0"/>
              </a:rPr>
              <a:t> </a:t>
            </a:r>
            <a:r>
              <a:rPr lang="en-ID" sz="1200" b="0" i="0" dirty="0" err="1">
                <a:solidFill>
                  <a:srgbClr val="212121"/>
                </a:solidFill>
                <a:effectLst/>
                <a:latin typeface="Roboto" panose="02000000000000000000" pitchFamily="2" charset="0"/>
              </a:rPr>
              <a:t>dengan</a:t>
            </a:r>
            <a:r>
              <a:rPr lang="en-ID" sz="1200" b="0" i="0" dirty="0">
                <a:solidFill>
                  <a:srgbClr val="212121"/>
                </a:solidFill>
                <a:effectLst/>
                <a:latin typeface="Roboto" panose="02000000000000000000" pitchFamily="2" charset="0"/>
              </a:rPr>
              <a:t> </a:t>
            </a:r>
            <a:r>
              <a:rPr lang="en-ID" sz="1200" b="0" i="0" dirty="0" err="1">
                <a:solidFill>
                  <a:srgbClr val="212121"/>
                </a:solidFill>
                <a:effectLst/>
                <a:latin typeface="Roboto" panose="02000000000000000000" pitchFamily="2" charset="0"/>
              </a:rPr>
              <a:t>performa</a:t>
            </a:r>
            <a:r>
              <a:rPr lang="en-ID" sz="1200" b="0" i="0" dirty="0">
                <a:solidFill>
                  <a:srgbClr val="212121"/>
                </a:solidFill>
                <a:effectLst/>
                <a:latin typeface="Roboto" panose="02000000000000000000" pitchFamily="2" charset="0"/>
              </a:rPr>
              <a:t> </a:t>
            </a:r>
            <a:r>
              <a:rPr lang="en-ID" sz="1200" b="0" i="0" dirty="0" err="1">
                <a:solidFill>
                  <a:srgbClr val="212121"/>
                </a:solidFill>
                <a:effectLst/>
                <a:latin typeface="Roboto" panose="02000000000000000000" pitchFamily="2" charset="0"/>
              </a:rPr>
              <a:t>bagus</a:t>
            </a:r>
            <a:r>
              <a:rPr lang="en-ID" sz="1200" b="0" i="0" dirty="0">
                <a:solidFill>
                  <a:srgbClr val="212121"/>
                </a:solidFill>
                <a:effectLst/>
                <a:latin typeface="Roboto" panose="02000000000000000000" pitchFamily="2" charset="0"/>
              </a:rPr>
              <a:t> agar </a:t>
            </a:r>
            <a:r>
              <a:rPr lang="en-ID" sz="1200" b="0" i="0" dirty="0" err="1">
                <a:solidFill>
                  <a:srgbClr val="212121"/>
                </a:solidFill>
                <a:effectLst/>
                <a:latin typeface="Roboto" panose="02000000000000000000" pitchFamily="2" charset="0"/>
              </a:rPr>
              <a:t>karyawan</a:t>
            </a:r>
            <a:r>
              <a:rPr lang="en-ID" sz="1200" b="0" i="0" dirty="0">
                <a:solidFill>
                  <a:srgbClr val="212121"/>
                </a:solidFill>
                <a:effectLst/>
                <a:latin typeface="Roboto" panose="02000000000000000000" pitchFamily="2" charset="0"/>
              </a:rPr>
              <a:t> </a:t>
            </a:r>
            <a:r>
              <a:rPr lang="en-ID" sz="1200" b="0" i="0" dirty="0" err="1">
                <a:solidFill>
                  <a:srgbClr val="212121"/>
                </a:solidFill>
                <a:effectLst/>
                <a:latin typeface="Roboto" panose="02000000000000000000" pitchFamily="2" charset="0"/>
              </a:rPr>
              <a:t>tersebut</a:t>
            </a:r>
            <a:r>
              <a:rPr lang="en-ID" sz="1200" b="0" i="0" dirty="0">
                <a:solidFill>
                  <a:srgbClr val="212121"/>
                </a:solidFill>
                <a:effectLst/>
                <a:latin typeface="Roboto" panose="02000000000000000000" pitchFamily="2" charset="0"/>
              </a:rPr>
              <a:t> </a:t>
            </a:r>
            <a:r>
              <a:rPr lang="en-ID" sz="1200" b="0" i="0" dirty="0" err="1">
                <a:solidFill>
                  <a:srgbClr val="212121"/>
                </a:solidFill>
                <a:effectLst/>
                <a:latin typeface="Roboto" panose="02000000000000000000" pitchFamily="2" charset="0"/>
              </a:rPr>
              <a:t>merasa</a:t>
            </a:r>
            <a:r>
              <a:rPr lang="en-ID" sz="1200" b="0" i="0" dirty="0">
                <a:solidFill>
                  <a:srgbClr val="212121"/>
                </a:solidFill>
                <a:effectLst/>
                <a:latin typeface="Roboto" panose="02000000000000000000" pitchFamily="2" charset="0"/>
              </a:rPr>
              <a:t> </a:t>
            </a:r>
            <a:r>
              <a:rPr lang="en-ID" sz="1200" b="0" i="0" dirty="0" err="1">
                <a:solidFill>
                  <a:srgbClr val="212121"/>
                </a:solidFill>
                <a:effectLst/>
                <a:latin typeface="Roboto" panose="02000000000000000000" pitchFamily="2" charset="0"/>
              </a:rPr>
              <a:t>dihargai</a:t>
            </a:r>
            <a:r>
              <a:rPr lang="en-ID" sz="1200" b="0" i="0" dirty="0">
                <a:solidFill>
                  <a:srgbClr val="212121"/>
                </a:solidFill>
                <a:effectLst/>
                <a:latin typeface="Roboto" panose="02000000000000000000" pitchFamily="2" charset="0"/>
              </a:rPr>
              <a:t> dan </a:t>
            </a:r>
            <a:r>
              <a:rPr lang="en-ID" sz="1200" b="0" i="0" dirty="0" err="1">
                <a:solidFill>
                  <a:srgbClr val="212121"/>
                </a:solidFill>
                <a:effectLst/>
                <a:latin typeface="Roboto" panose="02000000000000000000" pitchFamily="2" charset="0"/>
              </a:rPr>
              <a:t>merasa</a:t>
            </a:r>
            <a:r>
              <a:rPr lang="en-ID" sz="1200" b="0" i="0" dirty="0">
                <a:solidFill>
                  <a:srgbClr val="212121"/>
                </a:solidFill>
                <a:effectLst/>
                <a:latin typeface="Roboto" panose="02000000000000000000" pitchFamily="2" charset="0"/>
              </a:rPr>
              <a:t> </a:t>
            </a:r>
            <a:r>
              <a:rPr lang="en-ID" sz="1200" b="0" i="0" dirty="0" err="1">
                <a:solidFill>
                  <a:srgbClr val="212121"/>
                </a:solidFill>
                <a:effectLst/>
                <a:latin typeface="Roboto" panose="02000000000000000000" pitchFamily="2" charset="0"/>
              </a:rPr>
              <a:t>akan</a:t>
            </a:r>
            <a:r>
              <a:rPr lang="en-ID" sz="1200" b="0" i="0" dirty="0">
                <a:solidFill>
                  <a:srgbClr val="212121"/>
                </a:solidFill>
                <a:effectLst/>
                <a:latin typeface="Roboto" panose="02000000000000000000" pitchFamily="2" charset="0"/>
              </a:rPr>
              <a:t> </a:t>
            </a:r>
            <a:r>
              <a:rPr lang="en-ID" sz="1200" b="0" i="0" dirty="0" err="1">
                <a:solidFill>
                  <a:srgbClr val="212121"/>
                </a:solidFill>
                <a:effectLst/>
                <a:latin typeface="Roboto" panose="02000000000000000000" pitchFamily="2" charset="0"/>
              </a:rPr>
              <a:t>memiliki</a:t>
            </a:r>
            <a:r>
              <a:rPr lang="en-ID" sz="1200" b="0" i="0" dirty="0">
                <a:solidFill>
                  <a:srgbClr val="212121"/>
                </a:solidFill>
                <a:effectLst/>
                <a:latin typeface="Roboto" panose="02000000000000000000" pitchFamily="2" charset="0"/>
              </a:rPr>
              <a:t> </a:t>
            </a:r>
            <a:r>
              <a:rPr lang="en-ID" sz="1200" b="0" i="0" dirty="0" err="1">
                <a:solidFill>
                  <a:srgbClr val="212121"/>
                </a:solidFill>
                <a:effectLst/>
                <a:latin typeface="Roboto" panose="02000000000000000000" pitchFamily="2" charset="0"/>
              </a:rPr>
              <a:t>jenjang</a:t>
            </a:r>
            <a:r>
              <a:rPr lang="en-ID" sz="1200" b="0" i="0" dirty="0">
                <a:solidFill>
                  <a:srgbClr val="212121"/>
                </a:solidFill>
                <a:effectLst/>
                <a:latin typeface="Roboto" panose="02000000000000000000" pitchFamily="2" charset="0"/>
              </a:rPr>
              <a:t> </a:t>
            </a:r>
            <a:r>
              <a:rPr lang="en-ID" sz="1200" b="0" i="0" dirty="0" err="1">
                <a:solidFill>
                  <a:srgbClr val="212121"/>
                </a:solidFill>
                <a:effectLst/>
                <a:latin typeface="Roboto" panose="02000000000000000000" pitchFamily="2" charset="0"/>
              </a:rPr>
              <a:t>karir</a:t>
            </a:r>
            <a:r>
              <a:rPr lang="en-ID" sz="1200" b="0" i="0" dirty="0">
                <a:solidFill>
                  <a:srgbClr val="212121"/>
                </a:solidFill>
                <a:effectLst/>
                <a:latin typeface="Roboto" panose="02000000000000000000" pitchFamily="2" charset="0"/>
              </a:rPr>
              <a:t> yang </a:t>
            </a:r>
            <a:r>
              <a:rPr lang="en-ID" sz="1200" b="0" i="0" dirty="0" err="1">
                <a:solidFill>
                  <a:srgbClr val="212121"/>
                </a:solidFill>
                <a:effectLst/>
                <a:latin typeface="Roboto" panose="02000000000000000000" pitchFamily="2" charset="0"/>
              </a:rPr>
              <a:t>baik</a:t>
            </a:r>
            <a:r>
              <a:rPr lang="en-ID" sz="1200" b="0" i="0" dirty="0">
                <a:solidFill>
                  <a:srgbClr val="212121"/>
                </a:solidFill>
                <a:effectLst/>
                <a:latin typeface="Roboto" panose="02000000000000000000" pitchFamily="2" charset="0"/>
              </a:rPr>
              <a:t> di </a:t>
            </a:r>
            <a:r>
              <a:rPr lang="en-ID" sz="1200" b="0" i="0" dirty="0" err="1">
                <a:solidFill>
                  <a:srgbClr val="212121"/>
                </a:solidFill>
                <a:effectLst/>
                <a:latin typeface="Roboto" panose="02000000000000000000" pitchFamily="2" charset="0"/>
              </a:rPr>
              <a:t>perusahaan</a:t>
            </a:r>
            <a:r>
              <a:rPr lang="en-ID" sz="1200" b="0" i="0" dirty="0">
                <a:solidFill>
                  <a:srgbClr val="212121"/>
                </a:solidFill>
                <a:effectLst/>
                <a:latin typeface="Roboto" panose="02000000000000000000" pitchFamily="2" charset="0"/>
              </a:rPr>
              <a:t> </a:t>
            </a:r>
            <a:r>
              <a:rPr lang="en-ID" sz="1200" b="0" i="0" dirty="0" err="1">
                <a:solidFill>
                  <a:srgbClr val="212121"/>
                </a:solidFill>
                <a:effectLst/>
                <a:latin typeface="Roboto" panose="02000000000000000000" pitchFamily="2" charset="0"/>
              </a:rPr>
              <a:t>kita</a:t>
            </a:r>
            <a:r>
              <a:rPr lang="en-ID" sz="1200" b="0" i="0" dirty="0">
                <a:solidFill>
                  <a:srgbClr val="212121"/>
                </a:solidFill>
                <a:effectLst/>
                <a:latin typeface="Roboto" panose="02000000000000000000" pitchFamily="2" charset="0"/>
              </a:rPr>
              <a:t> </a:t>
            </a:r>
            <a:r>
              <a:rPr lang="en-ID" sz="1200" b="0" i="0" dirty="0" err="1">
                <a:solidFill>
                  <a:srgbClr val="212121"/>
                </a:solidFill>
                <a:effectLst/>
                <a:latin typeface="Roboto" panose="02000000000000000000" pitchFamily="2" charset="0"/>
              </a:rPr>
              <a:t>dengan</a:t>
            </a:r>
            <a:r>
              <a:rPr lang="en-ID" sz="1200" b="0" i="0" dirty="0">
                <a:solidFill>
                  <a:srgbClr val="212121"/>
                </a:solidFill>
                <a:effectLst/>
                <a:latin typeface="Roboto" panose="02000000000000000000" pitchFamily="2" charset="0"/>
              </a:rPr>
              <a:t> </a:t>
            </a:r>
            <a:r>
              <a:rPr lang="en-ID" sz="1200" b="0" i="0" dirty="0" err="1">
                <a:solidFill>
                  <a:srgbClr val="212121"/>
                </a:solidFill>
                <a:effectLst/>
                <a:latin typeface="Roboto" panose="02000000000000000000" pitchFamily="2" charset="0"/>
              </a:rPr>
              <a:t>harapan</a:t>
            </a:r>
            <a:r>
              <a:rPr lang="en-ID" sz="1200" b="0" i="0" dirty="0">
                <a:solidFill>
                  <a:srgbClr val="212121"/>
                </a:solidFill>
                <a:effectLst/>
                <a:latin typeface="Roboto" panose="02000000000000000000" pitchFamily="2" charset="0"/>
              </a:rPr>
              <a:t> </a:t>
            </a:r>
            <a:r>
              <a:rPr lang="en-ID" sz="1200" b="0" i="0" dirty="0" err="1">
                <a:solidFill>
                  <a:srgbClr val="212121"/>
                </a:solidFill>
                <a:effectLst/>
                <a:latin typeface="Roboto" panose="02000000000000000000" pitchFamily="2" charset="0"/>
              </a:rPr>
              <a:t>karyawan-karyawan</a:t>
            </a:r>
            <a:r>
              <a:rPr lang="en-ID" sz="1200" b="0" i="0" dirty="0">
                <a:solidFill>
                  <a:srgbClr val="212121"/>
                </a:solidFill>
                <a:effectLst/>
                <a:latin typeface="Roboto" panose="02000000000000000000" pitchFamily="2" charset="0"/>
              </a:rPr>
              <a:t> yang </a:t>
            </a:r>
            <a:r>
              <a:rPr lang="en-ID" sz="1200" b="0" i="0" dirty="0" err="1">
                <a:solidFill>
                  <a:srgbClr val="212121"/>
                </a:solidFill>
                <a:effectLst/>
                <a:latin typeface="Roboto" panose="02000000000000000000" pitchFamily="2" charset="0"/>
              </a:rPr>
              <a:t>bagus</a:t>
            </a:r>
            <a:r>
              <a:rPr lang="en-ID" sz="1200" b="0" i="0" dirty="0">
                <a:solidFill>
                  <a:srgbClr val="212121"/>
                </a:solidFill>
                <a:effectLst/>
                <a:latin typeface="Roboto" panose="02000000000000000000" pitchFamily="2" charset="0"/>
              </a:rPr>
              <a:t> </a:t>
            </a:r>
            <a:r>
              <a:rPr lang="en-ID" sz="1200" b="0" i="0" dirty="0" err="1">
                <a:solidFill>
                  <a:srgbClr val="212121"/>
                </a:solidFill>
                <a:effectLst/>
                <a:latin typeface="Roboto" panose="02000000000000000000" pitchFamily="2" charset="0"/>
              </a:rPr>
              <a:t>tersebut</a:t>
            </a:r>
            <a:r>
              <a:rPr lang="en-ID" sz="1200" b="0" i="0" dirty="0">
                <a:solidFill>
                  <a:srgbClr val="212121"/>
                </a:solidFill>
                <a:effectLst/>
                <a:latin typeface="Roboto" panose="02000000000000000000" pitchFamily="2" charset="0"/>
              </a:rPr>
              <a:t> </a:t>
            </a:r>
            <a:r>
              <a:rPr lang="en-ID" sz="1200" b="0" i="0" dirty="0" err="1">
                <a:solidFill>
                  <a:srgbClr val="212121"/>
                </a:solidFill>
                <a:effectLst/>
                <a:latin typeface="Roboto" panose="02000000000000000000" pitchFamily="2" charset="0"/>
              </a:rPr>
              <a:t>akan</a:t>
            </a:r>
            <a:r>
              <a:rPr lang="en-ID" sz="1200" b="0" i="0" dirty="0">
                <a:solidFill>
                  <a:srgbClr val="212121"/>
                </a:solidFill>
                <a:effectLst/>
                <a:latin typeface="Roboto" panose="02000000000000000000" pitchFamily="2" charset="0"/>
              </a:rPr>
              <a:t> </a:t>
            </a:r>
            <a:r>
              <a:rPr lang="en-ID" sz="1200" b="0" i="0" dirty="0" err="1">
                <a:solidFill>
                  <a:srgbClr val="212121"/>
                </a:solidFill>
                <a:effectLst/>
                <a:latin typeface="Roboto" panose="02000000000000000000" pitchFamily="2" charset="0"/>
              </a:rPr>
              <a:t>memilih</a:t>
            </a:r>
            <a:r>
              <a:rPr lang="en-ID" sz="1200" b="0" i="0" dirty="0">
                <a:solidFill>
                  <a:srgbClr val="212121"/>
                </a:solidFill>
                <a:effectLst/>
                <a:latin typeface="Roboto" panose="02000000000000000000" pitchFamily="2" charset="0"/>
              </a:rPr>
              <a:t> </a:t>
            </a:r>
            <a:r>
              <a:rPr lang="en-ID" sz="1200" b="0" i="0" dirty="0" err="1">
                <a:solidFill>
                  <a:srgbClr val="212121"/>
                </a:solidFill>
                <a:effectLst/>
                <a:latin typeface="Roboto" panose="02000000000000000000" pitchFamily="2" charset="0"/>
              </a:rPr>
              <a:t>untuk</a:t>
            </a:r>
            <a:r>
              <a:rPr lang="en-ID" sz="1200" b="0" i="0" dirty="0">
                <a:solidFill>
                  <a:srgbClr val="212121"/>
                </a:solidFill>
                <a:effectLst/>
                <a:latin typeface="Roboto" panose="02000000000000000000" pitchFamily="2" charset="0"/>
              </a:rPr>
              <a:t> </a:t>
            </a:r>
            <a:r>
              <a:rPr lang="en-ID" sz="1200" b="0" i="0" dirty="0" err="1">
                <a:solidFill>
                  <a:srgbClr val="212121"/>
                </a:solidFill>
                <a:effectLst/>
                <a:latin typeface="Roboto" panose="02000000000000000000" pitchFamily="2" charset="0"/>
              </a:rPr>
              <a:t>bertahan</a:t>
            </a:r>
            <a:r>
              <a:rPr lang="en-ID" sz="1200" b="0" i="0" dirty="0">
                <a:solidFill>
                  <a:srgbClr val="212121"/>
                </a:solidFill>
                <a:effectLst/>
                <a:latin typeface="Roboto" panose="02000000000000000000" pitchFamily="2" charset="0"/>
              </a:rPr>
              <a:t> di </a:t>
            </a:r>
            <a:r>
              <a:rPr lang="en-ID" sz="1200" b="0" i="0" dirty="0" err="1">
                <a:solidFill>
                  <a:srgbClr val="212121"/>
                </a:solidFill>
                <a:effectLst/>
                <a:latin typeface="Roboto" panose="02000000000000000000" pitchFamily="2" charset="0"/>
              </a:rPr>
              <a:t>perusahaan</a:t>
            </a:r>
            <a:r>
              <a:rPr lang="en-ID" sz="1200" b="0" i="0" dirty="0">
                <a:solidFill>
                  <a:srgbClr val="212121"/>
                </a:solidFill>
                <a:effectLst/>
                <a:latin typeface="Roboto" panose="02000000000000000000" pitchFamily="2" charset="0"/>
              </a:rPr>
              <a:t>.</a:t>
            </a:r>
            <a:endParaRPr lang="en-US" sz="1050" dirty="0"/>
          </a:p>
        </p:txBody>
      </p:sp>
      <p:sp>
        <p:nvSpPr>
          <p:cNvPr id="3" name="TextBox 2">
            <a:extLst>
              <a:ext uri="{FF2B5EF4-FFF2-40B4-BE49-F238E27FC236}">
                <a16:creationId xmlns:a16="http://schemas.microsoft.com/office/drawing/2014/main" id="{B65D0373-1EDA-AE3B-11B6-A110697568E4}"/>
              </a:ext>
            </a:extLst>
          </p:cNvPr>
          <p:cNvSpPr txBox="1"/>
          <p:nvPr/>
        </p:nvSpPr>
        <p:spPr>
          <a:xfrm>
            <a:off x="311700" y="1051135"/>
            <a:ext cx="3200400" cy="307777"/>
          </a:xfrm>
          <a:prstGeom prst="rect">
            <a:avLst/>
          </a:prstGeom>
          <a:noFill/>
        </p:spPr>
        <p:txBody>
          <a:bodyPr wrap="square" rtlCol="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r>
              <a:rPr lang="en-ID" sz="1400" b="0" i="0">
                <a:solidFill>
                  <a:srgbClr val="212121"/>
                </a:solidFill>
                <a:effectLst/>
                <a:latin typeface="Roboto" panose="02000000000000000000" pitchFamily="2" charset="0"/>
              </a:rPr>
              <a:t>2. Performa Karyawan</a:t>
            </a:r>
            <a:endParaRPr lang="en-US" sz="1100"/>
          </a:p>
        </p:txBody>
      </p:sp>
      <p:pic>
        <p:nvPicPr>
          <p:cNvPr id="2" name="Picture 1">
            <a:extLst>
              <a:ext uri="{FF2B5EF4-FFF2-40B4-BE49-F238E27FC236}">
                <a16:creationId xmlns:a16="http://schemas.microsoft.com/office/drawing/2014/main" id="{2EE8F4B3-4898-8B18-31D0-F3337813A83A}"/>
              </a:ext>
            </a:extLst>
          </p:cNvPr>
          <p:cNvPicPr>
            <a:picLocks noChangeAspect="1"/>
          </p:cNvPicPr>
          <p:nvPr/>
        </p:nvPicPr>
        <p:blipFill>
          <a:blip r:embed="rId3"/>
          <a:stretch>
            <a:fillRect/>
          </a:stretch>
        </p:blipFill>
        <p:spPr>
          <a:xfrm>
            <a:off x="395536" y="1424852"/>
            <a:ext cx="3911187" cy="3290882"/>
          </a:xfrm>
          <a:prstGeom prst="rect">
            <a:avLst/>
          </a:prstGeom>
        </p:spPr>
      </p:pic>
    </p:spTree>
    <p:extLst>
      <p:ext uri="{BB962C8B-B14F-4D97-AF65-F5344CB8AC3E}">
        <p14:creationId xmlns:p14="http://schemas.microsoft.com/office/powerpoint/2010/main" val="2721975656"/>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0" y="-14775"/>
            <a:ext cx="8180700" cy="523200"/>
          </a:xfrm>
          <a:prstGeom prst="rect">
            <a:avLst/>
          </a:prstGeom>
        </p:spPr>
        <p:txBody>
          <a:bodyPr spcFirstLastPara="1" wrap="square" lIns="91425" tIns="91425" rIns="91425" bIns="91425" anchor="t" anchorCtr="0">
            <a:noAutofit/>
          </a:bodyPr>
          <a:lstStyle/>
          <a:p>
            <a:pPr marL="0" lvl="0" indent="0" algn="ctr" rtl="0">
              <a:spcBef>
                <a:spcPct val="0"/>
              </a:spcBef>
              <a:spcAft>
                <a:spcPct val="0"/>
              </a:spcAft>
              <a:buSzPts val="990"/>
              <a:buNone/>
            </a:pPr>
            <a:r>
              <a:rPr lang="en" sz="1798" b="1">
                <a:latin typeface="Roboto"/>
                <a:ea typeface="Roboto"/>
                <a:cs typeface="Roboto"/>
                <a:sym typeface="Roboto"/>
              </a:rPr>
              <a:t>Resign Reason Analysis for Employee Attrition Management Strategy</a:t>
            </a:r>
            <a:endParaRPr sz="1798" b="1">
              <a:solidFill>
                <a:schemeClr val="lt1"/>
              </a:solidFill>
              <a:latin typeface="Roboto"/>
              <a:ea typeface="Roboto"/>
              <a:cs typeface="Roboto"/>
              <a:sym typeface="Roboto"/>
            </a:endParaRPr>
          </a:p>
        </p:txBody>
      </p:sp>
      <p:sp>
        <p:nvSpPr>
          <p:cNvPr id="5" name="TextBox 4">
            <a:extLst>
              <a:ext uri="{FF2B5EF4-FFF2-40B4-BE49-F238E27FC236}">
                <a16:creationId xmlns:a16="http://schemas.microsoft.com/office/drawing/2014/main" id="{399CA182-84C0-EFC7-F3AB-78B601FBD1D3}"/>
              </a:ext>
            </a:extLst>
          </p:cNvPr>
          <p:cNvSpPr txBox="1"/>
          <p:nvPr/>
        </p:nvSpPr>
        <p:spPr>
          <a:xfrm>
            <a:off x="311700" y="646641"/>
            <a:ext cx="8509571" cy="338554"/>
          </a:xfrm>
          <a:prstGeom prst="rect">
            <a:avLst/>
          </a:prstGeom>
          <a:noFill/>
        </p:spPr>
        <p:txBody>
          <a:bodyPr wrap="square" rtlCol="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600" b="1" err="1"/>
              <a:t>Analisis Tingkat Resign terhadap Pekerjaan Data Analyst</a:t>
            </a:r>
          </a:p>
        </p:txBody>
      </p:sp>
      <p:sp>
        <p:nvSpPr>
          <p:cNvPr id="6" name="TextBox 5">
            <a:extLst>
              <a:ext uri="{FF2B5EF4-FFF2-40B4-BE49-F238E27FC236}">
                <a16:creationId xmlns:a16="http://schemas.microsoft.com/office/drawing/2014/main" id="{2B61C8E6-B800-AF97-B725-B0E5B1AF0A8E}"/>
              </a:ext>
            </a:extLst>
          </p:cNvPr>
          <p:cNvSpPr txBox="1"/>
          <p:nvPr/>
        </p:nvSpPr>
        <p:spPr>
          <a:xfrm>
            <a:off x="4738086" y="1415547"/>
            <a:ext cx="4148417" cy="3046988"/>
          </a:xfrm>
          <a:prstGeom prst="rect">
            <a:avLst/>
          </a:prstGeom>
          <a:noFill/>
        </p:spPr>
        <p:txBody>
          <a:bodyPr wrap="square" rtlCol="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r>
              <a:rPr lang="en-ID" sz="1200" b="0" i="0" dirty="0">
                <a:solidFill>
                  <a:srgbClr val="212121"/>
                </a:solidFill>
                <a:effectLst/>
                <a:latin typeface="Roboto" panose="02000000000000000000" pitchFamily="2" charset="0"/>
              </a:rPr>
              <a:t>Dari </a:t>
            </a:r>
            <a:r>
              <a:rPr lang="en-ID" sz="1200" b="0" i="0" dirty="0" err="1">
                <a:solidFill>
                  <a:srgbClr val="212121"/>
                </a:solidFill>
                <a:effectLst/>
                <a:latin typeface="Roboto" panose="02000000000000000000" pitchFamily="2" charset="0"/>
              </a:rPr>
              <a:t>sekian</a:t>
            </a:r>
            <a:r>
              <a:rPr lang="en-ID" sz="1200" b="0" i="0" dirty="0">
                <a:solidFill>
                  <a:srgbClr val="212121"/>
                </a:solidFill>
                <a:effectLst/>
                <a:latin typeface="Roboto" panose="02000000000000000000" pitchFamily="2" charset="0"/>
              </a:rPr>
              <a:t> </a:t>
            </a:r>
            <a:r>
              <a:rPr lang="en-ID" sz="1200" b="0" i="0" dirty="0" err="1">
                <a:solidFill>
                  <a:srgbClr val="212121"/>
                </a:solidFill>
                <a:effectLst/>
                <a:latin typeface="Roboto" panose="02000000000000000000" pitchFamily="2" charset="0"/>
              </a:rPr>
              <a:t>banyak</a:t>
            </a:r>
            <a:r>
              <a:rPr lang="en-ID" sz="1200" b="0" i="0" dirty="0">
                <a:solidFill>
                  <a:srgbClr val="212121"/>
                </a:solidFill>
                <a:effectLst/>
                <a:latin typeface="Roboto" panose="02000000000000000000" pitchFamily="2" charset="0"/>
              </a:rPr>
              <a:t> </a:t>
            </a:r>
            <a:r>
              <a:rPr lang="en-ID" sz="1200" b="0" i="0" dirty="0" err="1">
                <a:solidFill>
                  <a:srgbClr val="212121"/>
                </a:solidFill>
                <a:effectLst/>
                <a:latin typeface="Roboto" panose="02000000000000000000" pitchFamily="2" charset="0"/>
              </a:rPr>
              <a:t>alasan</a:t>
            </a:r>
            <a:r>
              <a:rPr lang="en-ID" sz="1200" b="0" i="0" dirty="0">
                <a:solidFill>
                  <a:srgbClr val="212121"/>
                </a:solidFill>
                <a:effectLst/>
                <a:latin typeface="Roboto" panose="02000000000000000000" pitchFamily="2" charset="0"/>
              </a:rPr>
              <a:t> resign yang </a:t>
            </a:r>
            <a:r>
              <a:rPr lang="en-ID" sz="1200" b="0" i="0" dirty="0" err="1">
                <a:solidFill>
                  <a:srgbClr val="212121"/>
                </a:solidFill>
                <a:effectLst/>
                <a:latin typeface="Roboto" panose="02000000000000000000" pitchFamily="2" charset="0"/>
              </a:rPr>
              <a:t>ada</a:t>
            </a:r>
            <a:r>
              <a:rPr lang="en-ID" sz="1200" b="0" i="0" dirty="0">
                <a:solidFill>
                  <a:srgbClr val="212121"/>
                </a:solidFill>
                <a:effectLst/>
                <a:latin typeface="Roboto" panose="02000000000000000000" pitchFamily="2" charset="0"/>
              </a:rPr>
              <a:t>, 6 </a:t>
            </a:r>
            <a:r>
              <a:rPr lang="en-ID" sz="1200" b="0" i="0" dirty="0" err="1">
                <a:solidFill>
                  <a:srgbClr val="212121"/>
                </a:solidFill>
                <a:effectLst/>
                <a:latin typeface="Roboto" panose="02000000000000000000" pitchFamily="2" charset="0"/>
              </a:rPr>
              <a:t>dari</a:t>
            </a:r>
            <a:r>
              <a:rPr lang="en-ID" sz="1200" b="0" i="0" dirty="0">
                <a:solidFill>
                  <a:srgbClr val="212121"/>
                </a:solidFill>
                <a:effectLst/>
                <a:latin typeface="Roboto" panose="02000000000000000000" pitchFamily="2" charset="0"/>
              </a:rPr>
              <a:t> 8 </a:t>
            </a:r>
            <a:r>
              <a:rPr lang="en-ID" sz="1200" b="0" i="0" dirty="0" err="1">
                <a:solidFill>
                  <a:srgbClr val="212121"/>
                </a:solidFill>
                <a:effectLst/>
                <a:latin typeface="Roboto" panose="02000000000000000000" pitchFamily="2" charset="0"/>
              </a:rPr>
              <a:t>karyawan</a:t>
            </a:r>
            <a:r>
              <a:rPr lang="en-ID" sz="1200" b="0" i="0" dirty="0">
                <a:solidFill>
                  <a:srgbClr val="212121"/>
                </a:solidFill>
                <a:effectLst/>
                <a:latin typeface="Roboto" panose="02000000000000000000" pitchFamily="2" charset="0"/>
              </a:rPr>
              <a:t> Data Analyst resign </a:t>
            </a:r>
            <a:r>
              <a:rPr lang="en-ID" sz="1200" b="0" i="0" dirty="0" err="1">
                <a:solidFill>
                  <a:srgbClr val="212121"/>
                </a:solidFill>
                <a:effectLst/>
                <a:latin typeface="Roboto" panose="02000000000000000000" pitchFamily="2" charset="0"/>
              </a:rPr>
              <a:t>dengan</a:t>
            </a:r>
            <a:r>
              <a:rPr lang="en-ID" sz="1200" b="0" i="0" dirty="0">
                <a:solidFill>
                  <a:srgbClr val="212121"/>
                </a:solidFill>
                <a:effectLst/>
                <a:latin typeface="Roboto" panose="02000000000000000000" pitchFamily="2" charset="0"/>
              </a:rPr>
              <a:t> </a:t>
            </a:r>
            <a:r>
              <a:rPr lang="en-ID" sz="1200" b="0" i="0" dirty="0" err="1">
                <a:solidFill>
                  <a:srgbClr val="212121"/>
                </a:solidFill>
                <a:effectLst/>
                <a:latin typeface="Roboto" panose="02000000000000000000" pitchFamily="2" charset="0"/>
              </a:rPr>
              <a:t>alasan</a:t>
            </a:r>
            <a:r>
              <a:rPr lang="en-ID" sz="1200" b="0" i="0" dirty="0">
                <a:solidFill>
                  <a:srgbClr val="212121"/>
                </a:solidFill>
                <a:effectLst/>
                <a:latin typeface="Roboto" panose="02000000000000000000" pitchFamily="2" charset="0"/>
              </a:rPr>
              <a:t> </a:t>
            </a:r>
            <a:r>
              <a:rPr lang="en-ID" sz="1200" b="1" i="0" dirty="0">
                <a:solidFill>
                  <a:srgbClr val="212121"/>
                </a:solidFill>
                <a:effectLst/>
                <a:latin typeface="Roboto" panose="02000000000000000000" pitchFamily="2" charset="0"/>
              </a:rPr>
              <a:t>toxic culture</a:t>
            </a:r>
            <a:r>
              <a:rPr lang="en-ID" sz="1200" b="0" i="0" dirty="0">
                <a:solidFill>
                  <a:srgbClr val="212121"/>
                </a:solidFill>
                <a:effectLst/>
                <a:latin typeface="Roboto" panose="02000000000000000000" pitchFamily="2" charset="0"/>
              </a:rPr>
              <a:t> dan 2 </a:t>
            </a:r>
            <a:r>
              <a:rPr lang="en-ID" sz="1200" b="0" i="0" dirty="0" err="1">
                <a:solidFill>
                  <a:srgbClr val="212121"/>
                </a:solidFill>
                <a:effectLst/>
                <a:latin typeface="Roboto" panose="02000000000000000000" pitchFamily="2" charset="0"/>
              </a:rPr>
              <a:t>lainnya</a:t>
            </a:r>
            <a:r>
              <a:rPr lang="en-ID" sz="1200" b="0" i="0" dirty="0">
                <a:solidFill>
                  <a:srgbClr val="212121"/>
                </a:solidFill>
                <a:effectLst/>
                <a:latin typeface="Roboto" panose="02000000000000000000" pitchFamily="2" charset="0"/>
              </a:rPr>
              <a:t> resign </a:t>
            </a:r>
            <a:r>
              <a:rPr lang="en-ID" sz="1200" b="0" i="0" dirty="0" err="1">
                <a:solidFill>
                  <a:srgbClr val="212121"/>
                </a:solidFill>
                <a:effectLst/>
                <a:latin typeface="Roboto" panose="02000000000000000000" pitchFamily="2" charset="0"/>
              </a:rPr>
              <a:t>dengan</a:t>
            </a:r>
            <a:r>
              <a:rPr lang="en-ID" sz="1200" b="0" i="0" dirty="0">
                <a:solidFill>
                  <a:srgbClr val="212121"/>
                </a:solidFill>
                <a:effectLst/>
                <a:latin typeface="Roboto" panose="02000000000000000000" pitchFamily="2" charset="0"/>
              </a:rPr>
              <a:t> </a:t>
            </a:r>
            <a:r>
              <a:rPr lang="en-ID" sz="1200" b="0" i="0" dirty="0" err="1">
                <a:solidFill>
                  <a:srgbClr val="212121"/>
                </a:solidFill>
                <a:effectLst/>
                <a:latin typeface="Roboto" panose="02000000000000000000" pitchFamily="2" charset="0"/>
              </a:rPr>
              <a:t>alasan</a:t>
            </a:r>
            <a:r>
              <a:rPr lang="en-ID" sz="1200" b="0" i="0" dirty="0">
                <a:solidFill>
                  <a:srgbClr val="212121"/>
                </a:solidFill>
                <a:effectLst/>
                <a:latin typeface="Roboto" panose="02000000000000000000" pitchFamily="2" charset="0"/>
              </a:rPr>
              <a:t> </a:t>
            </a:r>
            <a:r>
              <a:rPr lang="en-ID" sz="1200" b="1" i="0" dirty="0">
                <a:solidFill>
                  <a:srgbClr val="212121"/>
                </a:solidFill>
                <a:effectLst/>
                <a:latin typeface="Roboto" panose="02000000000000000000" pitchFamily="2" charset="0"/>
              </a:rPr>
              <a:t>internal conflict</a:t>
            </a:r>
            <a:r>
              <a:rPr lang="en-ID" sz="1200" b="0" i="0" dirty="0">
                <a:solidFill>
                  <a:srgbClr val="212121"/>
                </a:solidFill>
                <a:effectLst/>
                <a:latin typeface="Roboto" panose="02000000000000000000" pitchFamily="2" charset="0"/>
              </a:rPr>
              <a:t>. </a:t>
            </a:r>
            <a:r>
              <a:rPr lang="en-ID" sz="1200" b="0" i="0" dirty="0" err="1">
                <a:solidFill>
                  <a:srgbClr val="212121"/>
                </a:solidFill>
                <a:effectLst/>
                <a:latin typeface="Roboto" panose="02000000000000000000" pitchFamily="2" charset="0"/>
              </a:rPr>
              <a:t>Kedua</a:t>
            </a:r>
            <a:r>
              <a:rPr lang="en-ID" sz="1200" b="0" i="0" dirty="0">
                <a:solidFill>
                  <a:srgbClr val="212121"/>
                </a:solidFill>
                <a:effectLst/>
                <a:latin typeface="Roboto" panose="02000000000000000000" pitchFamily="2" charset="0"/>
              </a:rPr>
              <a:t> </a:t>
            </a:r>
            <a:r>
              <a:rPr lang="en-ID" sz="1200" b="0" i="0" dirty="0" err="1">
                <a:solidFill>
                  <a:srgbClr val="212121"/>
                </a:solidFill>
                <a:effectLst/>
                <a:latin typeface="Roboto" panose="02000000000000000000" pitchFamily="2" charset="0"/>
              </a:rPr>
              <a:t>alasan</a:t>
            </a:r>
            <a:r>
              <a:rPr lang="en-ID" sz="1200" b="0" i="0" dirty="0">
                <a:solidFill>
                  <a:srgbClr val="212121"/>
                </a:solidFill>
                <a:effectLst/>
                <a:latin typeface="Roboto" panose="02000000000000000000" pitchFamily="2" charset="0"/>
              </a:rPr>
              <a:t> </a:t>
            </a:r>
            <a:r>
              <a:rPr lang="en-ID" sz="1200" b="0" i="0" dirty="0" err="1">
                <a:solidFill>
                  <a:srgbClr val="212121"/>
                </a:solidFill>
                <a:effectLst/>
                <a:latin typeface="Roboto" panose="02000000000000000000" pitchFamily="2" charset="0"/>
              </a:rPr>
              <a:t>tersebut</a:t>
            </a:r>
            <a:r>
              <a:rPr lang="en-ID" sz="1200" b="0" i="0" dirty="0">
                <a:solidFill>
                  <a:srgbClr val="212121"/>
                </a:solidFill>
                <a:effectLst/>
                <a:latin typeface="Roboto" panose="02000000000000000000" pitchFamily="2" charset="0"/>
              </a:rPr>
              <a:t> </a:t>
            </a:r>
            <a:r>
              <a:rPr lang="en-ID" sz="1200" b="0" i="0" dirty="0" err="1">
                <a:solidFill>
                  <a:srgbClr val="212121"/>
                </a:solidFill>
                <a:effectLst/>
                <a:latin typeface="Roboto" panose="02000000000000000000" pitchFamily="2" charset="0"/>
              </a:rPr>
              <a:t>cukup</a:t>
            </a:r>
            <a:r>
              <a:rPr lang="en-ID" sz="1200" b="0" i="0" dirty="0">
                <a:solidFill>
                  <a:srgbClr val="212121"/>
                </a:solidFill>
                <a:effectLst/>
                <a:latin typeface="Roboto" panose="02000000000000000000" pitchFamily="2" charset="0"/>
              </a:rPr>
              <a:t> </a:t>
            </a:r>
            <a:r>
              <a:rPr lang="en-ID" sz="1200" b="0" i="0" dirty="0" err="1">
                <a:solidFill>
                  <a:srgbClr val="212121"/>
                </a:solidFill>
                <a:effectLst/>
                <a:latin typeface="Roboto" panose="02000000000000000000" pitchFamily="2" charset="0"/>
              </a:rPr>
              <a:t>menggambarkan</a:t>
            </a:r>
            <a:r>
              <a:rPr lang="en-ID" sz="1200" b="0" i="0" dirty="0">
                <a:solidFill>
                  <a:srgbClr val="212121"/>
                </a:solidFill>
                <a:effectLst/>
                <a:latin typeface="Roboto" panose="02000000000000000000" pitchFamily="2" charset="0"/>
              </a:rPr>
              <a:t> </a:t>
            </a:r>
            <a:r>
              <a:rPr lang="en-ID" sz="1200" b="0" i="0" dirty="0" err="1">
                <a:solidFill>
                  <a:srgbClr val="212121"/>
                </a:solidFill>
                <a:effectLst/>
                <a:latin typeface="Roboto" panose="02000000000000000000" pitchFamily="2" charset="0"/>
              </a:rPr>
              <a:t>bahwa</a:t>
            </a:r>
            <a:r>
              <a:rPr lang="en-ID" sz="1200" b="0" i="0" dirty="0">
                <a:solidFill>
                  <a:srgbClr val="212121"/>
                </a:solidFill>
                <a:effectLst/>
                <a:latin typeface="Roboto" panose="02000000000000000000" pitchFamily="2" charset="0"/>
              </a:rPr>
              <a:t> </a:t>
            </a:r>
            <a:r>
              <a:rPr lang="en-ID" sz="1200" b="0" i="0" dirty="0" err="1">
                <a:solidFill>
                  <a:srgbClr val="212121"/>
                </a:solidFill>
                <a:effectLst/>
                <a:latin typeface="Roboto" panose="02000000000000000000" pitchFamily="2" charset="0"/>
              </a:rPr>
              <a:t>adanya</a:t>
            </a:r>
            <a:r>
              <a:rPr lang="en-ID" sz="1200" b="0" i="0" dirty="0">
                <a:solidFill>
                  <a:srgbClr val="212121"/>
                </a:solidFill>
                <a:effectLst/>
                <a:latin typeface="Roboto" panose="02000000000000000000" pitchFamily="2" charset="0"/>
              </a:rPr>
              <a:t> </a:t>
            </a:r>
            <a:r>
              <a:rPr lang="en-ID" sz="1200" b="0" i="0" dirty="0" err="1">
                <a:solidFill>
                  <a:srgbClr val="212121"/>
                </a:solidFill>
                <a:effectLst/>
                <a:latin typeface="Roboto" panose="02000000000000000000" pitchFamily="2" charset="0"/>
              </a:rPr>
              <a:t>faktor</a:t>
            </a:r>
            <a:r>
              <a:rPr lang="en-ID" sz="1200" b="0" i="0" dirty="0">
                <a:solidFill>
                  <a:srgbClr val="212121"/>
                </a:solidFill>
                <a:effectLst/>
                <a:latin typeface="Roboto" panose="02000000000000000000" pitchFamily="2" charset="0"/>
              </a:rPr>
              <a:t> yang </a:t>
            </a:r>
            <a:r>
              <a:rPr lang="en-ID" sz="1200" b="0" i="0" dirty="0" err="1">
                <a:solidFill>
                  <a:srgbClr val="212121"/>
                </a:solidFill>
                <a:effectLst/>
                <a:latin typeface="Roboto" panose="02000000000000000000" pitchFamily="2" charset="0"/>
              </a:rPr>
              <a:t>kurang</a:t>
            </a:r>
            <a:r>
              <a:rPr lang="en-ID" sz="1200" b="0" i="0" dirty="0">
                <a:solidFill>
                  <a:srgbClr val="212121"/>
                </a:solidFill>
                <a:effectLst/>
                <a:latin typeface="Roboto" panose="02000000000000000000" pitchFamily="2" charset="0"/>
              </a:rPr>
              <a:t> </a:t>
            </a:r>
            <a:r>
              <a:rPr lang="en-ID" sz="1200" b="0" i="0" dirty="0" err="1">
                <a:solidFill>
                  <a:srgbClr val="212121"/>
                </a:solidFill>
                <a:effectLst/>
                <a:latin typeface="Roboto" panose="02000000000000000000" pitchFamily="2" charset="0"/>
              </a:rPr>
              <a:t>baik</a:t>
            </a:r>
            <a:r>
              <a:rPr lang="en-ID" sz="1200" b="0" i="0" dirty="0">
                <a:solidFill>
                  <a:srgbClr val="212121"/>
                </a:solidFill>
                <a:effectLst/>
                <a:latin typeface="Roboto" panose="02000000000000000000" pitchFamily="2" charset="0"/>
              </a:rPr>
              <a:t> </a:t>
            </a:r>
            <a:r>
              <a:rPr lang="en-ID" sz="1200" b="0" i="0" dirty="0" err="1">
                <a:solidFill>
                  <a:srgbClr val="212121"/>
                </a:solidFill>
                <a:effectLst/>
                <a:latin typeface="Roboto" panose="02000000000000000000" pitchFamily="2" charset="0"/>
              </a:rPr>
              <a:t>dari</a:t>
            </a:r>
            <a:r>
              <a:rPr lang="en-ID" sz="1200" b="0" i="0" dirty="0">
                <a:solidFill>
                  <a:srgbClr val="212121"/>
                </a:solidFill>
                <a:effectLst/>
                <a:latin typeface="Roboto" panose="02000000000000000000" pitchFamily="2" charset="0"/>
              </a:rPr>
              <a:t> </a:t>
            </a:r>
            <a:r>
              <a:rPr lang="en-ID" sz="1200" b="0" i="0" dirty="0" err="1">
                <a:solidFill>
                  <a:srgbClr val="212121"/>
                </a:solidFill>
                <a:effectLst/>
                <a:latin typeface="Roboto" panose="02000000000000000000" pitchFamily="2" charset="0"/>
              </a:rPr>
              <a:t>posisi</a:t>
            </a:r>
            <a:r>
              <a:rPr lang="en-ID" sz="1200" b="0" i="0" dirty="0">
                <a:solidFill>
                  <a:srgbClr val="212121"/>
                </a:solidFill>
                <a:effectLst/>
                <a:latin typeface="Roboto" panose="02000000000000000000" pitchFamily="2" charset="0"/>
              </a:rPr>
              <a:t> internal Data Analyst </a:t>
            </a:r>
            <a:r>
              <a:rPr lang="en-ID" sz="1200" b="0" i="0" dirty="0" err="1">
                <a:solidFill>
                  <a:srgbClr val="212121"/>
                </a:solidFill>
                <a:effectLst/>
                <a:latin typeface="Roboto" panose="02000000000000000000" pitchFamily="2" charset="0"/>
              </a:rPr>
              <a:t>perusahaan</a:t>
            </a:r>
            <a:r>
              <a:rPr lang="en-ID" sz="1200" dirty="0">
                <a:solidFill>
                  <a:srgbClr val="212121"/>
                </a:solidFill>
                <a:latin typeface="Roboto" panose="02000000000000000000" pitchFamily="2" charset="0"/>
              </a:rPr>
              <a:t> </a:t>
            </a:r>
            <a:r>
              <a:rPr lang="en-ID" sz="1200" b="0" i="0" dirty="0" err="1">
                <a:solidFill>
                  <a:srgbClr val="212121"/>
                </a:solidFill>
                <a:effectLst/>
                <a:latin typeface="Roboto" panose="02000000000000000000" pitchFamily="2" charset="0"/>
              </a:rPr>
              <a:t>ini</a:t>
            </a:r>
            <a:r>
              <a:rPr lang="en-ID" sz="1200" b="0" i="0" dirty="0">
                <a:solidFill>
                  <a:srgbClr val="212121"/>
                </a:solidFill>
                <a:effectLst/>
                <a:latin typeface="Roboto" panose="02000000000000000000" pitchFamily="2" charset="0"/>
              </a:rPr>
              <a:t>.</a:t>
            </a:r>
          </a:p>
          <a:p>
            <a:pPr algn="just"/>
            <a:br>
              <a:rPr lang="en-ID" sz="1200" dirty="0"/>
            </a:br>
            <a:r>
              <a:rPr lang="en-ID" sz="1200" b="1" i="0" dirty="0" err="1">
                <a:solidFill>
                  <a:srgbClr val="212121"/>
                </a:solidFill>
                <a:effectLst/>
                <a:latin typeface="Roboto" panose="02000000000000000000" pitchFamily="2" charset="0"/>
              </a:rPr>
              <a:t>Rekomendasi</a:t>
            </a:r>
            <a:r>
              <a:rPr lang="en-ID" sz="1200" b="0" i="0" dirty="0">
                <a:solidFill>
                  <a:srgbClr val="212121"/>
                </a:solidFill>
                <a:effectLst/>
                <a:latin typeface="Roboto" panose="02000000000000000000" pitchFamily="2" charset="0"/>
              </a:rPr>
              <a:t>: </a:t>
            </a:r>
          </a:p>
          <a:p>
            <a:pPr algn="just"/>
            <a:r>
              <a:rPr lang="en-ID" sz="1200" b="0" i="0" dirty="0">
                <a:solidFill>
                  <a:schemeClr val="tx1"/>
                </a:solidFill>
                <a:effectLst/>
                <a:latin typeface="Arial" panose="020B0604020202020204" pitchFamily="34" charset="0"/>
                <a:cs typeface="Arial" panose="020B0604020202020204" pitchFamily="34" charset="0"/>
              </a:rPr>
              <a:t>Perusahaan </a:t>
            </a:r>
            <a:r>
              <a:rPr lang="en-ID" sz="1200" b="0" i="0" dirty="0" err="1">
                <a:solidFill>
                  <a:schemeClr val="tx1"/>
                </a:solidFill>
                <a:effectLst/>
                <a:latin typeface="Arial" panose="020B0604020202020204" pitchFamily="34" charset="0"/>
                <a:cs typeface="Arial" panose="020B0604020202020204" pitchFamily="34" charset="0"/>
              </a:rPr>
              <a:t>harus</a:t>
            </a:r>
            <a:r>
              <a:rPr lang="en-ID" sz="1200" b="0" i="0" dirty="0">
                <a:solidFill>
                  <a:schemeClr val="tx1"/>
                </a:solidFill>
                <a:effectLst/>
                <a:latin typeface="Arial" panose="020B0604020202020204" pitchFamily="34" charset="0"/>
                <a:cs typeface="Arial" panose="020B0604020202020204" pitchFamily="34" charset="0"/>
              </a:rPr>
              <a:t> </a:t>
            </a:r>
            <a:r>
              <a:rPr lang="en-ID" sz="1200" b="0" i="0" dirty="0" err="1">
                <a:solidFill>
                  <a:schemeClr val="tx1"/>
                </a:solidFill>
                <a:effectLst/>
                <a:latin typeface="Arial" panose="020B0604020202020204" pitchFamily="34" charset="0"/>
                <a:cs typeface="Arial" panose="020B0604020202020204" pitchFamily="34" charset="0"/>
              </a:rPr>
              <a:t>dapat</a:t>
            </a:r>
            <a:r>
              <a:rPr lang="en-ID" sz="1200" b="0" i="0" dirty="0">
                <a:solidFill>
                  <a:schemeClr val="tx1"/>
                </a:solidFill>
                <a:effectLst/>
                <a:latin typeface="Arial" panose="020B0604020202020204" pitchFamily="34" charset="0"/>
                <a:cs typeface="Arial" panose="020B0604020202020204" pitchFamily="34" charset="0"/>
              </a:rPr>
              <a:t> </a:t>
            </a:r>
            <a:r>
              <a:rPr lang="en-ID" sz="1200" b="0" i="0" dirty="0" err="1">
                <a:solidFill>
                  <a:schemeClr val="tx1"/>
                </a:solidFill>
                <a:effectLst/>
                <a:latin typeface="Arial" panose="020B0604020202020204" pitchFamily="34" charset="0"/>
                <a:cs typeface="Arial" panose="020B0604020202020204" pitchFamily="34" charset="0"/>
              </a:rPr>
              <a:t>mengatasi</a:t>
            </a:r>
            <a:r>
              <a:rPr lang="en-ID" sz="1200" b="0" i="0" dirty="0">
                <a:solidFill>
                  <a:schemeClr val="tx1"/>
                </a:solidFill>
                <a:effectLst/>
                <a:latin typeface="Arial" panose="020B0604020202020204" pitchFamily="34" charset="0"/>
                <a:cs typeface="Arial" panose="020B0604020202020204" pitchFamily="34" charset="0"/>
              </a:rPr>
              <a:t> </a:t>
            </a:r>
            <a:r>
              <a:rPr lang="en-ID" sz="1200" b="0" i="0" dirty="0" err="1">
                <a:solidFill>
                  <a:schemeClr val="tx1"/>
                </a:solidFill>
                <a:effectLst/>
                <a:latin typeface="Arial" panose="020B0604020202020204" pitchFamily="34" charset="0"/>
                <a:cs typeface="Arial" panose="020B0604020202020204" pitchFamily="34" charset="0"/>
              </a:rPr>
              <a:t>konflik</a:t>
            </a:r>
            <a:r>
              <a:rPr lang="en-ID" sz="1200" b="0" i="0" dirty="0">
                <a:solidFill>
                  <a:schemeClr val="tx1"/>
                </a:solidFill>
                <a:effectLst/>
                <a:latin typeface="Arial" panose="020B0604020202020204" pitchFamily="34" charset="0"/>
                <a:cs typeface="Arial" panose="020B0604020202020204" pitchFamily="34" charset="0"/>
              </a:rPr>
              <a:t> internal yang </a:t>
            </a:r>
            <a:r>
              <a:rPr lang="en-ID" sz="1200" b="0" i="0" dirty="0" err="1">
                <a:solidFill>
                  <a:schemeClr val="tx1"/>
                </a:solidFill>
                <a:effectLst/>
                <a:latin typeface="Arial" panose="020B0604020202020204" pitchFamily="34" charset="0"/>
                <a:cs typeface="Arial" panose="020B0604020202020204" pitchFamily="34" charset="0"/>
              </a:rPr>
              <a:t>terjadi</a:t>
            </a:r>
            <a:r>
              <a:rPr lang="en-ID" sz="1200" b="0" i="0" dirty="0">
                <a:solidFill>
                  <a:schemeClr val="tx1"/>
                </a:solidFill>
                <a:effectLst/>
                <a:latin typeface="Arial" panose="020B0604020202020204" pitchFamily="34" charset="0"/>
                <a:cs typeface="Arial" panose="020B0604020202020204" pitchFamily="34" charset="0"/>
              </a:rPr>
              <a:t> </a:t>
            </a:r>
            <a:r>
              <a:rPr lang="en-ID" sz="1200" b="0" i="0" dirty="0" err="1">
                <a:solidFill>
                  <a:schemeClr val="tx1"/>
                </a:solidFill>
                <a:effectLst/>
                <a:latin typeface="Arial" panose="020B0604020202020204" pitchFamily="34" charset="0"/>
                <a:cs typeface="Arial" panose="020B0604020202020204" pitchFamily="34" charset="0"/>
              </a:rPr>
              <a:t>antar</a:t>
            </a:r>
            <a:r>
              <a:rPr lang="en-ID" sz="1200" b="0" i="0" dirty="0">
                <a:solidFill>
                  <a:schemeClr val="tx1"/>
                </a:solidFill>
                <a:effectLst/>
                <a:latin typeface="Arial" panose="020B0604020202020204" pitchFamily="34" charset="0"/>
                <a:cs typeface="Arial" panose="020B0604020202020204" pitchFamily="34" charset="0"/>
              </a:rPr>
              <a:t> </a:t>
            </a:r>
            <a:r>
              <a:rPr lang="en-ID" sz="1200" b="0" i="0" dirty="0" err="1">
                <a:solidFill>
                  <a:schemeClr val="tx1"/>
                </a:solidFill>
                <a:effectLst/>
                <a:latin typeface="Arial" panose="020B0604020202020204" pitchFamily="34" charset="0"/>
                <a:cs typeface="Arial" panose="020B0604020202020204" pitchFamily="34" charset="0"/>
              </a:rPr>
              <a:t>karyawan</a:t>
            </a:r>
            <a:r>
              <a:rPr lang="en-ID" sz="1200" b="0" i="0" dirty="0">
                <a:solidFill>
                  <a:schemeClr val="tx1"/>
                </a:solidFill>
                <a:effectLst/>
                <a:latin typeface="Arial" panose="020B0604020202020204" pitchFamily="34" charset="0"/>
                <a:cs typeface="Arial" panose="020B0604020202020204" pitchFamily="34" charset="0"/>
              </a:rPr>
              <a:t> </a:t>
            </a:r>
            <a:r>
              <a:rPr lang="en-ID" sz="1200" b="0" i="0" dirty="0" err="1">
                <a:solidFill>
                  <a:schemeClr val="tx1"/>
                </a:solidFill>
                <a:effectLst/>
                <a:latin typeface="Arial" panose="020B0604020202020204" pitchFamily="34" charset="0"/>
                <a:cs typeface="Arial" panose="020B0604020202020204" pitchFamily="34" charset="0"/>
              </a:rPr>
              <a:t>dengan</a:t>
            </a:r>
            <a:r>
              <a:rPr lang="en-ID" sz="1200" b="0" i="0" dirty="0">
                <a:solidFill>
                  <a:schemeClr val="tx1"/>
                </a:solidFill>
                <a:effectLst/>
                <a:latin typeface="Arial" panose="020B0604020202020204" pitchFamily="34" charset="0"/>
                <a:cs typeface="Arial" panose="020B0604020202020204" pitchFamily="34" charset="0"/>
              </a:rPr>
              <a:t> </a:t>
            </a:r>
            <a:r>
              <a:rPr lang="en-ID" sz="1200" b="0" i="0" dirty="0" err="1">
                <a:solidFill>
                  <a:schemeClr val="tx1"/>
                </a:solidFill>
                <a:effectLst/>
                <a:latin typeface="Arial" panose="020B0604020202020204" pitchFamily="34" charset="0"/>
                <a:cs typeface="Arial" panose="020B0604020202020204" pitchFamily="34" charset="0"/>
              </a:rPr>
              <a:t>memfasilitasi</a:t>
            </a:r>
            <a:r>
              <a:rPr lang="en-ID" sz="1200" b="0" i="0" dirty="0">
                <a:solidFill>
                  <a:schemeClr val="tx1"/>
                </a:solidFill>
                <a:effectLst/>
                <a:latin typeface="Arial" panose="020B0604020202020204" pitchFamily="34" charset="0"/>
                <a:cs typeface="Arial" panose="020B0604020202020204" pitchFamily="34" charset="0"/>
              </a:rPr>
              <a:t> </a:t>
            </a:r>
            <a:r>
              <a:rPr lang="en-ID" sz="1200" b="0" i="0" dirty="0" err="1">
                <a:solidFill>
                  <a:schemeClr val="tx1"/>
                </a:solidFill>
                <a:effectLst/>
                <a:latin typeface="Arial" panose="020B0604020202020204" pitchFamily="34" charset="0"/>
                <a:cs typeface="Arial" panose="020B0604020202020204" pitchFamily="34" charset="0"/>
              </a:rPr>
              <a:t>pertemuan</a:t>
            </a:r>
            <a:r>
              <a:rPr lang="en-ID" sz="1200" b="0" i="0" dirty="0">
                <a:solidFill>
                  <a:schemeClr val="tx1"/>
                </a:solidFill>
                <a:effectLst/>
                <a:latin typeface="Arial" panose="020B0604020202020204" pitchFamily="34" charset="0"/>
                <a:cs typeface="Arial" panose="020B0604020202020204" pitchFamily="34" charset="0"/>
              </a:rPr>
              <a:t> </a:t>
            </a:r>
            <a:r>
              <a:rPr lang="en-ID" sz="1200" b="0" i="0" dirty="0" err="1">
                <a:solidFill>
                  <a:schemeClr val="tx1"/>
                </a:solidFill>
                <a:effectLst/>
                <a:latin typeface="Arial" panose="020B0604020202020204" pitchFamily="34" charset="0"/>
                <a:cs typeface="Arial" panose="020B0604020202020204" pitchFamily="34" charset="0"/>
              </a:rPr>
              <a:t>antar</a:t>
            </a:r>
            <a:r>
              <a:rPr lang="en-ID" sz="1200" b="0" i="0" dirty="0">
                <a:solidFill>
                  <a:schemeClr val="tx1"/>
                </a:solidFill>
                <a:effectLst/>
                <a:latin typeface="Arial" panose="020B0604020202020204" pitchFamily="34" charset="0"/>
                <a:cs typeface="Arial" panose="020B0604020202020204" pitchFamily="34" charset="0"/>
              </a:rPr>
              <a:t> </a:t>
            </a:r>
            <a:r>
              <a:rPr lang="en-ID" sz="1200" b="0" i="0" dirty="0" err="1">
                <a:solidFill>
                  <a:schemeClr val="tx1"/>
                </a:solidFill>
                <a:effectLst/>
                <a:latin typeface="Arial" panose="020B0604020202020204" pitchFamily="34" charset="0"/>
                <a:cs typeface="Arial" panose="020B0604020202020204" pitchFamily="34" charset="0"/>
              </a:rPr>
              <a:t>karyawan</a:t>
            </a:r>
            <a:r>
              <a:rPr lang="en-ID" sz="1200" b="0" i="0" dirty="0">
                <a:solidFill>
                  <a:schemeClr val="tx1"/>
                </a:solidFill>
                <a:effectLst/>
                <a:latin typeface="Arial" panose="020B0604020202020204" pitchFamily="34" charset="0"/>
                <a:cs typeface="Arial" panose="020B0604020202020204" pitchFamily="34" charset="0"/>
              </a:rPr>
              <a:t> </a:t>
            </a:r>
            <a:r>
              <a:rPr lang="en-ID" sz="1200" b="0" i="0" dirty="0" err="1">
                <a:solidFill>
                  <a:schemeClr val="tx1"/>
                </a:solidFill>
                <a:effectLst/>
                <a:latin typeface="Arial" panose="020B0604020202020204" pitchFamily="34" charset="0"/>
                <a:cs typeface="Arial" panose="020B0604020202020204" pitchFamily="34" charset="0"/>
              </a:rPr>
              <a:t>atau</a:t>
            </a:r>
            <a:r>
              <a:rPr lang="en-ID" sz="1200" b="0" i="0" dirty="0">
                <a:solidFill>
                  <a:schemeClr val="tx1"/>
                </a:solidFill>
                <a:effectLst/>
                <a:latin typeface="Arial" panose="020B0604020202020204" pitchFamily="34" charset="0"/>
                <a:cs typeface="Arial" panose="020B0604020202020204" pitchFamily="34" charset="0"/>
              </a:rPr>
              <a:t> mediator </a:t>
            </a:r>
            <a:r>
              <a:rPr lang="en-ID" sz="1200" b="0" i="0" dirty="0" err="1">
                <a:solidFill>
                  <a:schemeClr val="tx1"/>
                </a:solidFill>
                <a:effectLst/>
                <a:latin typeface="Arial" panose="020B0604020202020204" pitchFamily="34" charset="0"/>
                <a:cs typeface="Arial" panose="020B0604020202020204" pitchFamily="34" charset="0"/>
              </a:rPr>
              <a:t>untuk</a:t>
            </a:r>
            <a:r>
              <a:rPr lang="en-ID" sz="1200" b="0" i="0" dirty="0">
                <a:solidFill>
                  <a:schemeClr val="tx1"/>
                </a:solidFill>
                <a:effectLst/>
                <a:latin typeface="Arial" panose="020B0604020202020204" pitchFamily="34" charset="0"/>
                <a:cs typeface="Arial" panose="020B0604020202020204" pitchFamily="34" charset="0"/>
              </a:rPr>
              <a:t> </a:t>
            </a:r>
            <a:r>
              <a:rPr lang="en-ID" sz="1200" b="0" i="0" dirty="0" err="1">
                <a:solidFill>
                  <a:schemeClr val="tx1"/>
                </a:solidFill>
                <a:effectLst/>
                <a:latin typeface="Arial" panose="020B0604020202020204" pitchFamily="34" charset="0"/>
                <a:cs typeface="Arial" panose="020B0604020202020204" pitchFamily="34" charset="0"/>
              </a:rPr>
              <a:t>menyelesaikan</a:t>
            </a:r>
            <a:r>
              <a:rPr lang="en-ID" sz="1200" b="0" i="0" dirty="0">
                <a:solidFill>
                  <a:schemeClr val="tx1"/>
                </a:solidFill>
                <a:effectLst/>
                <a:latin typeface="Arial" panose="020B0604020202020204" pitchFamily="34" charset="0"/>
                <a:cs typeface="Arial" panose="020B0604020202020204" pitchFamily="34" charset="0"/>
              </a:rPr>
              <a:t> </a:t>
            </a:r>
            <a:r>
              <a:rPr lang="en-ID" sz="1200" b="0" i="0" dirty="0" err="1">
                <a:solidFill>
                  <a:schemeClr val="tx1"/>
                </a:solidFill>
                <a:effectLst/>
                <a:latin typeface="Arial" panose="020B0604020202020204" pitchFamily="34" charset="0"/>
                <a:cs typeface="Arial" panose="020B0604020202020204" pitchFamily="34" charset="0"/>
              </a:rPr>
              <a:t>masalah</a:t>
            </a:r>
            <a:r>
              <a:rPr lang="en-ID" sz="1200" b="0" i="0" dirty="0">
                <a:solidFill>
                  <a:schemeClr val="tx1"/>
                </a:solidFill>
                <a:effectLst/>
                <a:latin typeface="Arial" panose="020B0604020202020204" pitchFamily="34" charset="0"/>
                <a:cs typeface="Arial" panose="020B0604020202020204" pitchFamily="34" charset="0"/>
              </a:rPr>
              <a:t>. </a:t>
            </a:r>
            <a:r>
              <a:rPr lang="en-ID" sz="1200" b="0" i="0" dirty="0" err="1">
                <a:solidFill>
                  <a:schemeClr val="tx1"/>
                </a:solidFill>
                <a:effectLst/>
                <a:latin typeface="Arial" panose="020B0604020202020204" pitchFamily="34" charset="0"/>
                <a:cs typeface="Arial" panose="020B0604020202020204" pitchFamily="34" charset="0"/>
              </a:rPr>
              <a:t>Selain</a:t>
            </a:r>
            <a:r>
              <a:rPr lang="en-ID" sz="1200" b="0" i="0" dirty="0">
                <a:solidFill>
                  <a:schemeClr val="tx1"/>
                </a:solidFill>
                <a:effectLst/>
                <a:latin typeface="Arial" panose="020B0604020202020204" pitchFamily="34" charset="0"/>
                <a:cs typeface="Arial" panose="020B0604020202020204" pitchFamily="34" charset="0"/>
              </a:rPr>
              <a:t> </a:t>
            </a:r>
            <a:r>
              <a:rPr lang="en-ID" sz="1200" b="0" i="0" dirty="0" err="1">
                <a:solidFill>
                  <a:schemeClr val="tx1"/>
                </a:solidFill>
                <a:effectLst/>
                <a:latin typeface="Arial" panose="020B0604020202020204" pitchFamily="34" charset="0"/>
                <a:cs typeface="Arial" panose="020B0604020202020204" pitchFamily="34" charset="0"/>
              </a:rPr>
              <a:t>itu</a:t>
            </a:r>
            <a:r>
              <a:rPr lang="en-ID" sz="1200" b="0" i="0" dirty="0">
                <a:solidFill>
                  <a:schemeClr val="tx1"/>
                </a:solidFill>
                <a:effectLst/>
                <a:latin typeface="Arial" panose="020B0604020202020204" pitchFamily="34" charset="0"/>
                <a:cs typeface="Arial" panose="020B0604020202020204" pitchFamily="34" charset="0"/>
              </a:rPr>
              <a:t>, </a:t>
            </a:r>
            <a:r>
              <a:rPr lang="en-ID" sz="1200" b="0" i="0" dirty="0" err="1">
                <a:solidFill>
                  <a:schemeClr val="tx1"/>
                </a:solidFill>
                <a:effectLst/>
                <a:latin typeface="Arial" panose="020B0604020202020204" pitchFamily="34" charset="0"/>
                <a:cs typeface="Arial" panose="020B0604020202020204" pitchFamily="34" charset="0"/>
              </a:rPr>
              <a:t>perusahaan</a:t>
            </a:r>
            <a:r>
              <a:rPr lang="en-ID" sz="1200" b="0" i="0" dirty="0">
                <a:solidFill>
                  <a:schemeClr val="tx1"/>
                </a:solidFill>
                <a:effectLst/>
                <a:latin typeface="Arial" panose="020B0604020202020204" pitchFamily="34" charset="0"/>
                <a:cs typeface="Arial" panose="020B0604020202020204" pitchFamily="34" charset="0"/>
              </a:rPr>
              <a:t> </a:t>
            </a:r>
            <a:r>
              <a:rPr lang="en-ID" sz="1200" b="0" i="0" dirty="0" err="1">
                <a:solidFill>
                  <a:schemeClr val="tx1"/>
                </a:solidFill>
                <a:effectLst/>
                <a:latin typeface="Arial" panose="020B0604020202020204" pitchFamily="34" charset="0"/>
                <a:cs typeface="Arial" panose="020B0604020202020204" pitchFamily="34" charset="0"/>
              </a:rPr>
              <a:t>harus</a:t>
            </a:r>
            <a:r>
              <a:rPr lang="en-ID" sz="1200" b="0" i="0" dirty="0">
                <a:solidFill>
                  <a:schemeClr val="tx1"/>
                </a:solidFill>
                <a:effectLst/>
                <a:latin typeface="Arial" panose="020B0604020202020204" pitchFamily="34" charset="0"/>
                <a:cs typeface="Arial" panose="020B0604020202020204" pitchFamily="34" charset="0"/>
              </a:rPr>
              <a:t> </a:t>
            </a:r>
            <a:r>
              <a:rPr lang="en-ID" sz="1200" b="0" i="0" dirty="0" err="1">
                <a:solidFill>
                  <a:schemeClr val="tx1"/>
                </a:solidFill>
                <a:effectLst/>
                <a:latin typeface="Arial" panose="020B0604020202020204" pitchFamily="34" charset="0"/>
                <a:cs typeface="Arial" panose="020B0604020202020204" pitchFamily="34" charset="0"/>
              </a:rPr>
              <a:t>mengevaluasi</a:t>
            </a:r>
            <a:r>
              <a:rPr lang="en-ID" sz="1200" b="0" i="0" dirty="0">
                <a:solidFill>
                  <a:schemeClr val="tx1"/>
                </a:solidFill>
                <a:effectLst/>
                <a:latin typeface="Arial" panose="020B0604020202020204" pitchFamily="34" charset="0"/>
                <a:cs typeface="Arial" panose="020B0604020202020204" pitchFamily="34" charset="0"/>
              </a:rPr>
              <a:t> </a:t>
            </a:r>
            <a:r>
              <a:rPr lang="en-ID" sz="1200" b="0" i="0" dirty="0" err="1">
                <a:solidFill>
                  <a:schemeClr val="tx1"/>
                </a:solidFill>
                <a:effectLst/>
                <a:latin typeface="Arial" panose="020B0604020202020204" pitchFamily="34" charset="0"/>
                <a:cs typeface="Arial" panose="020B0604020202020204" pitchFamily="34" charset="0"/>
              </a:rPr>
              <a:t>kembali</a:t>
            </a:r>
            <a:r>
              <a:rPr lang="en-ID" sz="1200" b="0" i="0" dirty="0">
                <a:solidFill>
                  <a:schemeClr val="tx1"/>
                </a:solidFill>
                <a:effectLst/>
                <a:latin typeface="Arial" panose="020B0604020202020204" pitchFamily="34" charset="0"/>
                <a:cs typeface="Arial" panose="020B0604020202020204" pitchFamily="34" charset="0"/>
              </a:rPr>
              <a:t> </a:t>
            </a:r>
            <a:r>
              <a:rPr lang="en-ID" sz="1200" b="0" i="0" dirty="0" err="1">
                <a:solidFill>
                  <a:schemeClr val="tx1"/>
                </a:solidFill>
                <a:effectLst/>
                <a:latin typeface="Arial" panose="020B0604020202020204" pitchFamily="34" charset="0"/>
                <a:cs typeface="Arial" panose="020B0604020202020204" pitchFamily="34" charset="0"/>
              </a:rPr>
              <a:t>budaya</a:t>
            </a:r>
            <a:r>
              <a:rPr lang="en-ID" sz="1200" b="0" i="0" dirty="0">
                <a:solidFill>
                  <a:schemeClr val="tx1"/>
                </a:solidFill>
                <a:effectLst/>
                <a:latin typeface="Arial" panose="020B0604020202020204" pitchFamily="34" charset="0"/>
                <a:cs typeface="Arial" panose="020B0604020202020204" pitchFamily="34" charset="0"/>
              </a:rPr>
              <a:t> </a:t>
            </a:r>
            <a:r>
              <a:rPr lang="en-ID" sz="1200" b="0" i="0" dirty="0" err="1">
                <a:solidFill>
                  <a:schemeClr val="tx1"/>
                </a:solidFill>
                <a:effectLst/>
                <a:latin typeface="Arial" panose="020B0604020202020204" pitchFamily="34" charset="0"/>
                <a:cs typeface="Arial" panose="020B0604020202020204" pitchFamily="34" charset="0"/>
              </a:rPr>
              <a:t>organisasi</a:t>
            </a:r>
            <a:r>
              <a:rPr lang="en-ID" sz="1200" b="0" i="0" dirty="0">
                <a:solidFill>
                  <a:schemeClr val="tx1"/>
                </a:solidFill>
                <a:effectLst/>
                <a:latin typeface="Arial" panose="020B0604020202020204" pitchFamily="34" charset="0"/>
                <a:cs typeface="Arial" panose="020B0604020202020204" pitchFamily="34" charset="0"/>
              </a:rPr>
              <a:t> yang </a:t>
            </a:r>
            <a:r>
              <a:rPr lang="en-ID" sz="1200" b="0" i="0" dirty="0" err="1">
                <a:solidFill>
                  <a:schemeClr val="tx1"/>
                </a:solidFill>
                <a:effectLst/>
                <a:latin typeface="Arial" panose="020B0604020202020204" pitchFamily="34" charset="0"/>
                <a:cs typeface="Arial" panose="020B0604020202020204" pitchFamily="34" charset="0"/>
              </a:rPr>
              <a:t>ada</a:t>
            </a:r>
            <a:r>
              <a:rPr lang="en-ID" sz="1200" b="0" i="0" dirty="0">
                <a:solidFill>
                  <a:schemeClr val="tx1"/>
                </a:solidFill>
                <a:effectLst/>
                <a:latin typeface="Arial" panose="020B0604020202020204" pitchFamily="34" charset="0"/>
                <a:cs typeface="Arial" panose="020B0604020202020204" pitchFamily="34" charset="0"/>
              </a:rPr>
              <a:t> </a:t>
            </a:r>
            <a:r>
              <a:rPr lang="en-ID" sz="1200" b="0" i="0" dirty="0" err="1">
                <a:solidFill>
                  <a:schemeClr val="tx1"/>
                </a:solidFill>
                <a:effectLst/>
                <a:latin typeface="Arial" panose="020B0604020202020204" pitchFamily="34" charset="0"/>
                <a:cs typeface="Arial" panose="020B0604020202020204" pitchFamily="34" charset="0"/>
              </a:rPr>
              <a:t>untuk</a:t>
            </a:r>
            <a:r>
              <a:rPr lang="en-ID" sz="1200" b="0" i="0" dirty="0">
                <a:solidFill>
                  <a:schemeClr val="tx1"/>
                </a:solidFill>
                <a:effectLst/>
                <a:latin typeface="Arial" panose="020B0604020202020204" pitchFamily="34" charset="0"/>
                <a:cs typeface="Arial" panose="020B0604020202020204" pitchFamily="34" charset="0"/>
              </a:rPr>
              <a:t> </a:t>
            </a:r>
            <a:r>
              <a:rPr lang="en-ID" sz="1200" b="0" i="0" dirty="0" err="1">
                <a:solidFill>
                  <a:schemeClr val="tx1"/>
                </a:solidFill>
                <a:effectLst/>
                <a:latin typeface="Arial" panose="020B0604020202020204" pitchFamily="34" charset="0"/>
                <a:cs typeface="Arial" panose="020B0604020202020204" pitchFamily="34" charset="0"/>
              </a:rPr>
              <a:t>mencari</a:t>
            </a:r>
            <a:r>
              <a:rPr lang="en-ID" sz="1200" b="0" i="0" dirty="0">
                <a:solidFill>
                  <a:schemeClr val="tx1"/>
                </a:solidFill>
                <a:effectLst/>
                <a:latin typeface="Arial" panose="020B0604020202020204" pitchFamily="34" charset="0"/>
                <a:cs typeface="Arial" panose="020B0604020202020204" pitchFamily="34" charset="0"/>
              </a:rPr>
              <a:t> </a:t>
            </a:r>
            <a:r>
              <a:rPr lang="en-ID" sz="1200" b="0" i="0" dirty="0" err="1">
                <a:solidFill>
                  <a:schemeClr val="tx1"/>
                </a:solidFill>
                <a:effectLst/>
                <a:latin typeface="Arial" panose="020B0604020202020204" pitchFamily="34" charset="0"/>
                <a:cs typeface="Arial" panose="020B0604020202020204" pitchFamily="34" charset="0"/>
              </a:rPr>
              <a:t>tahu</a:t>
            </a:r>
            <a:r>
              <a:rPr lang="en-ID" sz="1200" b="0" i="0" dirty="0">
                <a:solidFill>
                  <a:schemeClr val="tx1"/>
                </a:solidFill>
                <a:effectLst/>
                <a:latin typeface="Arial" panose="020B0604020202020204" pitchFamily="34" charset="0"/>
                <a:cs typeface="Arial" panose="020B0604020202020204" pitchFamily="34" charset="0"/>
              </a:rPr>
              <a:t> </a:t>
            </a:r>
            <a:r>
              <a:rPr lang="en-ID" sz="1200" b="0" i="0" dirty="0" err="1">
                <a:solidFill>
                  <a:schemeClr val="tx1"/>
                </a:solidFill>
                <a:effectLst/>
                <a:latin typeface="Arial" panose="020B0604020202020204" pitchFamily="34" charset="0"/>
                <a:cs typeface="Arial" panose="020B0604020202020204" pitchFamily="34" charset="0"/>
              </a:rPr>
              <a:t>apa</a:t>
            </a:r>
            <a:r>
              <a:rPr lang="en-ID" sz="1200" b="0" i="0" dirty="0">
                <a:solidFill>
                  <a:schemeClr val="tx1"/>
                </a:solidFill>
                <a:effectLst/>
                <a:latin typeface="Arial" panose="020B0604020202020204" pitchFamily="34" charset="0"/>
                <a:cs typeface="Arial" panose="020B0604020202020204" pitchFamily="34" charset="0"/>
              </a:rPr>
              <a:t> yang "toxic" </a:t>
            </a:r>
            <a:r>
              <a:rPr lang="en-ID" sz="1200" b="0" i="0" dirty="0" err="1">
                <a:solidFill>
                  <a:schemeClr val="tx1"/>
                </a:solidFill>
                <a:effectLst/>
                <a:latin typeface="Arial" panose="020B0604020202020204" pitchFamily="34" charset="0"/>
                <a:cs typeface="Arial" panose="020B0604020202020204" pitchFamily="34" charset="0"/>
              </a:rPr>
              <a:t>bagi</a:t>
            </a:r>
            <a:r>
              <a:rPr lang="en-ID" sz="1200" b="0" i="0" dirty="0">
                <a:solidFill>
                  <a:schemeClr val="tx1"/>
                </a:solidFill>
                <a:effectLst/>
                <a:latin typeface="Arial" panose="020B0604020202020204" pitchFamily="34" charset="0"/>
                <a:cs typeface="Arial" panose="020B0604020202020204" pitchFamily="34" charset="0"/>
              </a:rPr>
              <a:t> </a:t>
            </a:r>
            <a:r>
              <a:rPr lang="en-ID" sz="1200" b="0" i="0" dirty="0" err="1">
                <a:solidFill>
                  <a:schemeClr val="tx1"/>
                </a:solidFill>
                <a:effectLst/>
                <a:latin typeface="Arial" panose="020B0604020202020204" pitchFamily="34" charset="0"/>
                <a:cs typeface="Arial" panose="020B0604020202020204" pitchFamily="34" charset="0"/>
              </a:rPr>
              <a:t>karyawan</a:t>
            </a:r>
            <a:r>
              <a:rPr lang="en-ID" sz="1200" b="0" i="0" dirty="0">
                <a:solidFill>
                  <a:schemeClr val="tx1"/>
                </a:solidFill>
                <a:effectLst/>
                <a:latin typeface="Arial" panose="020B0604020202020204" pitchFamily="34" charset="0"/>
                <a:cs typeface="Arial" panose="020B0604020202020204" pitchFamily="34" charset="0"/>
              </a:rPr>
              <a:t> dan </a:t>
            </a:r>
            <a:r>
              <a:rPr lang="en-ID" sz="1200" b="0" i="0" dirty="0" err="1">
                <a:solidFill>
                  <a:schemeClr val="tx1"/>
                </a:solidFill>
                <a:effectLst/>
                <a:latin typeface="Arial" panose="020B0604020202020204" pitchFamily="34" charset="0"/>
                <a:cs typeface="Arial" panose="020B0604020202020204" pitchFamily="34" charset="0"/>
              </a:rPr>
              <a:t>memastikan</a:t>
            </a:r>
            <a:r>
              <a:rPr lang="en-ID" sz="1200" b="0" i="0" dirty="0">
                <a:solidFill>
                  <a:schemeClr val="tx1"/>
                </a:solidFill>
                <a:effectLst/>
                <a:latin typeface="Arial" panose="020B0604020202020204" pitchFamily="34" charset="0"/>
                <a:cs typeface="Arial" panose="020B0604020202020204" pitchFamily="34" charset="0"/>
              </a:rPr>
              <a:t> </a:t>
            </a:r>
            <a:r>
              <a:rPr lang="en-ID" sz="1200" b="0" i="0" dirty="0" err="1">
                <a:solidFill>
                  <a:schemeClr val="tx1"/>
                </a:solidFill>
                <a:effectLst/>
                <a:latin typeface="Arial" panose="020B0604020202020204" pitchFamily="34" charset="0"/>
                <a:cs typeface="Arial" panose="020B0604020202020204" pitchFamily="34" charset="0"/>
              </a:rPr>
              <a:t>budaya</a:t>
            </a:r>
            <a:r>
              <a:rPr lang="en-ID" sz="1200" b="0" i="0" dirty="0">
                <a:solidFill>
                  <a:schemeClr val="tx1"/>
                </a:solidFill>
                <a:effectLst/>
                <a:latin typeface="Arial" panose="020B0604020202020204" pitchFamily="34" charset="0"/>
                <a:cs typeface="Arial" panose="020B0604020202020204" pitchFamily="34" charset="0"/>
              </a:rPr>
              <a:t> yang </a:t>
            </a:r>
            <a:r>
              <a:rPr lang="en-ID" sz="1200" b="0" i="0" dirty="0" err="1">
                <a:solidFill>
                  <a:schemeClr val="tx1"/>
                </a:solidFill>
                <a:effectLst/>
                <a:latin typeface="Arial" panose="020B0604020202020204" pitchFamily="34" charset="0"/>
                <a:cs typeface="Arial" panose="020B0604020202020204" pitchFamily="34" charset="0"/>
              </a:rPr>
              <a:t>dimiliki</a:t>
            </a:r>
            <a:r>
              <a:rPr lang="en-ID" sz="1200" b="0" i="0" dirty="0">
                <a:solidFill>
                  <a:schemeClr val="tx1"/>
                </a:solidFill>
                <a:effectLst/>
                <a:latin typeface="Arial" panose="020B0604020202020204" pitchFamily="34" charset="0"/>
                <a:cs typeface="Arial" panose="020B0604020202020204" pitchFamily="34" charset="0"/>
              </a:rPr>
              <a:t> </a:t>
            </a:r>
            <a:r>
              <a:rPr lang="en-ID" sz="1200" b="0" i="0" dirty="0" err="1">
                <a:solidFill>
                  <a:schemeClr val="tx1"/>
                </a:solidFill>
                <a:effectLst/>
                <a:latin typeface="Arial" panose="020B0604020202020204" pitchFamily="34" charset="0"/>
                <a:cs typeface="Arial" panose="020B0604020202020204" pitchFamily="34" charset="0"/>
              </a:rPr>
              <a:t>adalah</a:t>
            </a:r>
            <a:r>
              <a:rPr lang="en-ID" sz="1200" b="0" i="0" dirty="0">
                <a:solidFill>
                  <a:schemeClr val="tx1"/>
                </a:solidFill>
                <a:effectLst/>
                <a:latin typeface="Arial" panose="020B0604020202020204" pitchFamily="34" charset="0"/>
                <a:cs typeface="Arial" panose="020B0604020202020204" pitchFamily="34" charset="0"/>
              </a:rPr>
              <a:t> </a:t>
            </a:r>
            <a:r>
              <a:rPr lang="en-ID" sz="1200" b="0" i="0" dirty="0" err="1">
                <a:solidFill>
                  <a:schemeClr val="tx1"/>
                </a:solidFill>
                <a:effectLst/>
                <a:latin typeface="Arial" panose="020B0604020202020204" pitchFamily="34" charset="0"/>
                <a:cs typeface="Arial" panose="020B0604020202020204" pitchFamily="34" charset="0"/>
              </a:rPr>
              <a:t>budaya</a:t>
            </a:r>
            <a:r>
              <a:rPr lang="en-ID" sz="1200" b="0" i="0" dirty="0">
                <a:solidFill>
                  <a:schemeClr val="tx1"/>
                </a:solidFill>
                <a:effectLst/>
                <a:latin typeface="Arial" panose="020B0604020202020204" pitchFamily="34" charset="0"/>
                <a:cs typeface="Arial" panose="020B0604020202020204" pitchFamily="34" charset="0"/>
              </a:rPr>
              <a:t> yang </a:t>
            </a:r>
            <a:r>
              <a:rPr lang="en-ID" sz="1200" b="0" i="0" dirty="0" err="1">
                <a:solidFill>
                  <a:schemeClr val="tx1"/>
                </a:solidFill>
                <a:effectLst/>
                <a:latin typeface="Arial" panose="020B0604020202020204" pitchFamily="34" charset="0"/>
                <a:cs typeface="Arial" panose="020B0604020202020204" pitchFamily="34" charset="0"/>
              </a:rPr>
              <a:t>positif</a:t>
            </a:r>
            <a:r>
              <a:rPr lang="en-ID" sz="1200" b="0" i="0" dirty="0">
                <a:solidFill>
                  <a:schemeClr val="tx1"/>
                </a:solidFill>
                <a:effectLst/>
                <a:latin typeface="Arial" panose="020B0604020202020204" pitchFamily="34" charset="0"/>
                <a:cs typeface="Arial" panose="020B0604020202020204" pitchFamily="34" charset="0"/>
              </a:rPr>
              <a:t> dan </a:t>
            </a:r>
            <a:r>
              <a:rPr lang="en-ID" sz="1200" b="0" i="0" dirty="0" err="1">
                <a:solidFill>
                  <a:schemeClr val="tx1"/>
                </a:solidFill>
                <a:effectLst/>
                <a:latin typeface="Arial" panose="020B0604020202020204" pitchFamily="34" charset="0"/>
                <a:cs typeface="Arial" panose="020B0604020202020204" pitchFamily="34" charset="0"/>
              </a:rPr>
              <a:t>memotivasi</a:t>
            </a:r>
            <a:r>
              <a:rPr lang="en-ID" sz="1200" b="0" i="0" dirty="0">
                <a:solidFill>
                  <a:schemeClr val="tx1"/>
                </a:solidFill>
                <a:effectLst/>
                <a:latin typeface="Arial" panose="020B0604020202020204" pitchFamily="34" charset="0"/>
                <a:cs typeface="Arial" panose="020B0604020202020204" pitchFamily="34" charset="0"/>
              </a:rPr>
              <a:t> </a:t>
            </a:r>
            <a:r>
              <a:rPr lang="en-ID" sz="1200" b="0" i="0" dirty="0" err="1">
                <a:solidFill>
                  <a:schemeClr val="tx1"/>
                </a:solidFill>
                <a:effectLst/>
                <a:latin typeface="Arial" panose="020B0604020202020204" pitchFamily="34" charset="0"/>
                <a:cs typeface="Arial" panose="020B0604020202020204" pitchFamily="34" charset="0"/>
              </a:rPr>
              <a:t>karyawan</a:t>
            </a:r>
            <a:r>
              <a:rPr lang="en-ID" sz="1200" b="0" i="0" dirty="0">
                <a:solidFill>
                  <a:schemeClr val="tx1"/>
                </a:solidFill>
                <a:effectLst/>
                <a:latin typeface="Arial" panose="020B0604020202020204" pitchFamily="34" charset="0"/>
                <a:cs typeface="Arial" panose="020B0604020202020204" pitchFamily="34" charset="0"/>
              </a:rPr>
              <a:t>.</a:t>
            </a:r>
            <a:endParaRPr lang="en-US" sz="900" dirty="0">
              <a:solidFill>
                <a:schemeClr val="tx1"/>
              </a:solidFill>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B65D0373-1EDA-AE3B-11B6-A110697568E4}"/>
              </a:ext>
            </a:extLst>
          </p:cNvPr>
          <p:cNvSpPr txBox="1"/>
          <p:nvPr/>
        </p:nvSpPr>
        <p:spPr>
          <a:xfrm>
            <a:off x="311700" y="1051135"/>
            <a:ext cx="3200400" cy="307777"/>
          </a:xfrm>
          <a:prstGeom prst="rect">
            <a:avLst/>
          </a:prstGeom>
          <a:noFill/>
        </p:spPr>
        <p:txBody>
          <a:bodyPr wrap="square" rtlCol="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r>
              <a:rPr lang="en-ID" sz="1400" b="0" i="0">
                <a:solidFill>
                  <a:srgbClr val="212121"/>
                </a:solidFill>
                <a:effectLst/>
                <a:latin typeface="Roboto" panose="02000000000000000000" pitchFamily="2" charset="0"/>
              </a:rPr>
              <a:t>3. Alasan Resign</a:t>
            </a:r>
            <a:endParaRPr lang="en-US" sz="1100"/>
          </a:p>
        </p:txBody>
      </p:sp>
      <p:pic>
        <p:nvPicPr>
          <p:cNvPr id="2" name="Picture 1">
            <a:extLst>
              <a:ext uri="{FF2B5EF4-FFF2-40B4-BE49-F238E27FC236}">
                <a16:creationId xmlns:a16="http://schemas.microsoft.com/office/drawing/2014/main" id="{6017D19C-D6C4-A36D-17A4-AC562BBD8819}"/>
              </a:ext>
            </a:extLst>
          </p:cNvPr>
          <p:cNvPicPr>
            <a:picLocks noChangeAspect="1"/>
          </p:cNvPicPr>
          <p:nvPr/>
        </p:nvPicPr>
        <p:blipFill>
          <a:blip r:embed="rId3"/>
          <a:stretch>
            <a:fillRect/>
          </a:stretch>
        </p:blipFill>
        <p:spPr>
          <a:xfrm>
            <a:off x="467544" y="1426545"/>
            <a:ext cx="3960522" cy="3070313"/>
          </a:xfrm>
          <a:prstGeom prst="rect">
            <a:avLst/>
          </a:prstGeom>
        </p:spPr>
      </p:pic>
    </p:spTree>
    <p:extLst>
      <p:ext uri="{BB962C8B-B14F-4D97-AF65-F5344CB8AC3E}">
        <p14:creationId xmlns:p14="http://schemas.microsoft.com/office/powerpoint/2010/main" val="3795594957"/>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Google Shape;74;p15"/>
          <p:cNvSpPr txBox="1">
            <a:spLocks noGrp="1"/>
          </p:cNvSpPr>
          <p:nvPr>
            <p:ph type="title"/>
          </p:nvPr>
        </p:nvSpPr>
        <p:spPr>
          <a:xfrm>
            <a:off x="0" y="0"/>
            <a:ext cx="8180700" cy="560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SzPts val="990"/>
              <a:buNone/>
            </a:pPr>
            <a:r>
              <a:rPr lang="en" sz="1798" b="1">
                <a:solidFill>
                  <a:schemeClr val="lt1"/>
                </a:solidFill>
                <a:latin typeface="Roboto"/>
                <a:ea typeface="Roboto"/>
                <a:cs typeface="Roboto"/>
                <a:sym typeface="Roboto"/>
              </a:rPr>
              <a:t>Build an Automated Resignation Behavior Prediction using Machine Learning</a:t>
            </a:r>
            <a:endParaRPr sz="1798" b="1">
              <a:solidFill>
                <a:schemeClr val="lt1"/>
              </a:solidFill>
              <a:latin typeface="Roboto"/>
              <a:ea typeface="Roboto"/>
              <a:cs typeface="Roboto"/>
              <a:sym typeface="Roboto"/>
            </a:endParaRPr>
          </a:p>
        </p:txBody>
      </p:sp>
      <p:grpSp>
        <p:nvGrpSpPr>
          <p:cNvPr id="77" name="Google Shape;77;p15"/>
          <p:cNvGrpSpPr/>
          <p:nvPr/>
        </p:nvGrpSpPr>
        <p:grpSpPr>
          <a:xfrm>
            <a:off x="571536" y="1957150"/>
            <a:ext cx="1755000" cy="1897977"/>
            <a:chOff x="571536" y="1957150"/>
            <a:chExt cx="1755000" cy="1897977"/>
          </a:xfrm>
        </p:grpSpPr>
        <p:sp>
          <p:nvSpPr>
            <p:cNvPr id="78" name="Google Shape;78;p15"/>
            <p:cNvSpPr/>
            <p:nvPr/>
          </p:nvSpPr>
          <p:spPr>
            <a:xfrm>
              <a:off x="1151886" y="1957150"/>
              <a:ext cx="594300" cy="594300"/>
            </a:xfrm>
            <a:prstGeom prst="ellipse">
              <a:avLst/>
            </a:prstGeom>
            <a:solidFill>
              <a:schemeClr val="accent4"/>
            </a:solidFill>
            <a:ln w="3810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1949E"/>
                </a:solidFill>
              </a:endParaRPr>
            </a:p>
          </p:txBody>
        </p:sp>
        <p:sp>
          <p:nvSpPr>
            <p:cNvPr id="79" name="Google Shape;79;p15"/>
            <p:cNvSpPr txBox="1"/>
            <p:nvPr/>
          </p:nvSpPr>
          <p:spPr>
            <a:xfrm>
              <a:off x="1187500" y="2053100"/>
              <a:ext cx="529500" cy="386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1500" b="1">
                  <a:solidFill>
                    <a:srgbClr val="01949E"/>
                  </a:solidFill>
                  <a:latin typeface="Roboto"/>
                  <a:ea typeface="Roboto"/>
                  <a:cs typeface="Roboto"/>
                  <a:sym typeface="Roboto"/>
                </a:rPr>
                <a:t>1</a:t>
              </a:r>
              <a:endParaRPr sz="1500" b="1">
                <a:solidFill>
                  <a:srgbClr val="01949E"/>
                </a:solidFill>
                <a:latin typeface="Roboto"/>
                <a:ea typeface="Roboto"/>
                <a:cs typeface="Roboto"/>
                <a:sym typeface="Roboto"/>
              </a:endParaRPr>
            </a:p>
          </p:txBody>
        </p:sp>
        <p:sp>
          <p:nvSpPr>
            <p:cNvPr id="80" name="Google Shape;80;p15"/>
            <p:cNvSpPr txBox="1"/>
            <p:nvPr/>
          </p:nvSpPr>
          <p:spPr>
            <a:xfrm>
              <a:off x="594488" y="2660925"/>
              <a:ext cx="1709100" cy="4464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en" sz="1000" b="1" dirty="0">
                  <a:solidFill>
                    <a:srgbClr val="01949E"/>
                  </a:solidFill>
                  <a:latin typeface="Roboto"/>
                  <a:ea typeface="Roboto"/>
                  <a:cs typeface="Roboto"/>
                  <a:sym typeface="Roboto"/>
                </a:rPr>
                <a:t>Data Preprocessing</a:t>
              </a:r>
              <a:endParaRPr sz="1000" b="1" dirty="0">
                <a:solidFill>
                  <a:srgbClr val="01949E"/>
                </a:solidFill>
                <a:latin typeface="Roboto"/>
                <a:ea typeface="Roboto"/>
                <a:cs typeface="Roboto"/>
                <a:sym typeface="Roboto"/>
              </a:endParaRPr>
            </a:p>
          </p:txBody>
        </p:sp>
        <p:sp>
          <p:nvSpPr>
            <p:cNvPr id="81" name="Google Shape;81;p15"/>
            <p:cNvSpPr txBox="1"/>
            <p:nvPr/>
          </p:nvSpPr>
          <p:spPr>
            <a:xfrm>
              <a:off x="571536" y="3117727"/>
              <a:ext cx="1755000" cy="7374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800" dirty="0">
                  <a:solidFill>
                    <a:srgbClr val="01949E"/>
                  </a:solidFill>
                  <a:latin typeface="Roboto"/>
                  <a:ea typeface="Roboto"/>
                  <a:cs typeface="Roboto"/>
                  <a:sym typeface="Roboto"/>
                </a:rPr>
                <a:t>Handle Missing Value</a:t>
              </a:r>
              <a:br>
                <a:rPr lang="en" sz="800" dirty="0">
                  <a:solidFill>
                    <a:srgbClr val="01949E"/>
                  </a:solidFill>
                  <a:latin typeface="Roboto"/>
                  <a:ea typeface="Roboto"/>
                  <a:cs typeface="Roboto"/>
                  <a:sym typeface="Roboto"/>
                </a:rPr>
              </a:br>
              <a:r>
                <a:rPr lang="en-ID" sz="800" dirty="0">
                  <a:solidFill>
                    <a:srgbClr val="01949E"/>
                  </a:solidFill>
                  <a:latin typeface="Roboto"/>
                  <a:ea typeface="Roboto"/>
                  <a:cs typeface="Roboto"/>
                  <a:sym typeface="Roboto"/>
                </a:rPr>
                <a:t>Handle Duplicate Data</a:t>
              </a:r>
              <a:br>
                <a:rPr lang="en-ID" sz="800" dirty="0">
                  <a:solidFill>
                    <a:srgbClr val="01949E"/>
                  </a:solidFill>
                  <a:latin typeface="Roboto"/>
                  <a:ea typeface="Roboto"/>
                  <a:cs typeface="Roboto"/>
                  <a:sym typeface="Roboto"/>
                </a:rPr>
              </a:br>
              <a:r>
                <a:rPr lang="en-ID" sz="800" dirty="0">
                  <a:solidFill>
                    <a:srgbClr val="01949E"/>
                  </a:solidFill>
                  <a:latin typeface="Roboto"/>
                  <a:ea typeface="Roboto"/>
                  <a:cs typeface="Roboto"/>
                  <a:sym typeface="Roboto"/>
                </a:rPr>
                <a:t>Handle Outlier Data</a:t>
              </a:r>
              <a:br>
                <a:rPr lang="en-ID" sz="800" dirty="0">
                  <a:solidFill>
                    <a:srgbClr val="01949E"/>
                  </a:solidFill>
                  <a:latin typeface="Roboto"/>
                  <a:ea typeface="Roboto"/>
                  <a:cs typeface="Roboto"/>
                  <a:sym typeface="Roboto"/>
                </a:rPr>
              </a:br>
              <a:r>
                <a:rPr lang="en-ID" sz="800" dirty="0">
                  <a:solidFill>
                    <a:srgbClr val="01949E"/>
                  </a:solidFill>
                  <a:latin typeface="Roboto"/>
                  <a:ea typeface="Roboto"/>
                  <a:cs typeface="Roboto"/>
                  <a:sym typeface="Roboto"/>
                </a:rPr>
                <a:t>Feature Engineering</a:t>
              </a:r>
              <a:br>
                <a:rPr lang="en-ID" sz="800" dirty="0">
                  <a:solidFill>
                    <a:srgbClr val="01949E"/>
                  </a:solidFill>
                  <a:latin typeface="Roboto"/>
                  <a:ea typeface="Roboto"/>
                  <a:cs typeface="Roboto"/>
                  <a:sym typeface="Roboto"/>
                </a:rPr>
              </a:br>
              <a:r>
                <a:rPr lang="en-ID" sz="800" dirty="0">
                  <a:solidFill>
                    <a:srgbClr val="01949E"/>
                  </a:solidFill>
                  <a:latin typeface="Roboto"/>
                  <a:ea typeface="Roboto"/>
                  <a:cs typeface="Roboto"/>
                  <a:sym typeface="Roboto"/>
                </a:rPr>
                <a:t>Feature Transformation</a:t>
              </a:r>
            </a:p>
          </p:txBody>
        </p:sp>
      </p:grpSp>
      <p:grpSp>
        <p:nvGrpSpPr>
          <p:cNvPr id="82" name="Google Shape;82;p15"/>
          <p:cNvGrpSpPr/>
          <p:nvPr/>
        </p:nvGrpSpPr>
        <p:grpSpPr>
          <a:xfrm>
            <a:off x="2699423" y="1957150"/>
            <a:ext cx="1709103" cy="1897977"/>
            <a:chOff x="2699423" y="1957150"/>
            <a:chExt cx="1709103" cy="1897977"/>
          </a:xfrm>
        </p:grpSpPr>
        <p:sp>
          <p:nvSpPr>
            <p:cNvPr id="83" name="Google Shape;83;p15"/>
            <p:cNvSpPr/>
            <p:nvPr/>
          </p:nvSpPr>
          <p:spPr>
            <a:xfrm>
              <a:off x="3256823" y="1957150"/>
              <a:ext cx="594300" cy="594300"/>
            </a:xfrm>
            <a:prstGeom prst="ellipse">
              <a:avLst/>
            </a:prstGeom>
            <a:solidFill>
              <a:schemeClr val="accent4"/>
            </a:solidFill>
            <a:ln w="3810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1949E"/>
                </a:solidFill>
              </a:endParaRPr>
            </a:p>
          </p:txBody>
        </p:sp>
        <p:sp>
          <p:nvSpPr>
            <p:cNvPr id="84" name="Google Shape;84;p15"/>
            <p:cNvSpPr txBox="1"/>
            <p:nvPr/>
          </p:nvSpPr>
          <p:spPr>
            <a:xfrm>
              <a:off x="2699425" y="2660925"/>
              <a:ext cx="1709100" cy="4464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en" sz="1000" b="1">
                  <a:solidFill>
                    <a:srgbClr val="01949E"/>
                  </a:solidFill>
                  <a:latin typeface="Roboto"/>
                  <a:ea typeface="Roboto"/>
                  <a:cs typeface="Roboto"/>
                  <a:sym typeface="Roboto"/>
                </a:rPr>
                <a:t>Model Training</a:t>
              </a:r>
              <a:endParaRPr sz="1000" b="1">
                <a:solidFill>
                  <a:srgbClr val="01949E"/>
                </a:solidFill>
                <a:latin typeface="Roboto"/>
                <a:ea typeface="Roboto"/>
                <a:cs typeface="Roboto"/>
                <a:sym typeface="Roboto"/>
              </a:endParaRPr>
            </a:p>
          </p:txBody>
        </p:sp>
        <p:sp>
          <p:nvSpPr>
            <p:cNvPr id="85" name="Google Shape;85;p15"/>
            <p:cNvSpPr txBox="1"/>
            <p:nvPr/>
          </p:nvSpPr>
          <p:spPr>
            <a:xfrm>
              <a:off x="2699423" y="3117727"/>
              <a:ext cx="1709100" cy="7374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800">
                  <a:solidFill>
                    <a:srgbClr val="01949E"/>
                  </a:solidFill>
                  <a:latin typeface="Roboto"/>
                  <a:ea typeface="Roboto"/>
                  <a:cs typeface="Roboto"/>
                  <a:sym typeface="Roboto"/>
                </a:rPr>
                <a:t>Using Imbalanced Learning</a:t>
              </a:r>
              <a:br>
                <a:rPr lang="en" sz="800">
                  <a:solidFill>
                    <a:srgbClr val="01949E"/>
                  </a:solidFill>
                  <a:latin typeface="Roboto"/>
                  <a:ea typeface="Roboto"/>
                  <a:cs typeface="Roboto"/>
                  <a:sym typeface="Roboto"/>
                </a:rPr>
              </a:br>
              <a:r>
                <a:rPr lang="en" sz="800">
                  <a:solidFill>
                    <a:srgbClr val="01949E"/>
                  </a:solidFill>
                  <a:latin typeface="Roboto"/>
                  <a:ea typeface="Roboto"/>
                  <a:cs typeface="Roboto"/>
                  <a:sym typeface="Roboto"/>
                </a:rPr>
                <a:t>Using Pipeline</a:t>
              </a:r>
              <a:br>
                <a:rPr lang="en" sz="800">
                  <a:solidFill>
                    <a:srgbClr val="01949E"/>
                  </a:solidFill>
                  <a:latin typeface="Roboto"/>
                  <a:ea typeface="Roboto"/>
                  <a:cs typeface="Roboto"/>
                  <a:sym typeface="Roboto"/>
                </a:rPr>
              </a:br>
              <a:r>
                <a:rPr lang="en" sz="800">
                  <a:solidFill>
                    <a:srgbClr val="01949E"/>
                  </a:solidFill>
                  <a:latin typeface="Roboto"/>
                  <a:ea typeface="Roboto"/>
                  <a:cs typeface="Roboto"/>
                  <a:sym typeface="Roboto"/>
                </a:rPr>
                <a:t>Using CV Method</a:t>
              </a:r>
              <a:br>
                <a:rPr lang="en" sz="800">
                  <a:solidFill>
                    <a:srgbClr val="01949E"/>
                  </a:solidFill>
                  <a:latin typeface="Roboto"/>
                  <a:ea typeface="Roboto"/>
                  <a:cs typeface="Roboto"/>
                  <a:sym typeface="Roboto"/>
                </a:rPr>
              </a:br>
              <a:r>
                <a:rPr lang="en" sz="800">
                  <a:solidFill>
                    <a:srgbClr val="01949E"/>
                  </a:solidFill>
                  <a:latin typeface="Roboto"/>
                  <a:ea typeface="Roboto"/>
                  <a:cs typeface="Roboto"/>
                  <a:sym typeface="Roboto"/>
                </a:rPr>
                <a:t>&gt; 10 ML trained models</a:t>
              </a:r>
              <a:br>
                <a:rPr lang="en" sz="800">
                  <a:solidFill>
                    <a:srgbClr val="01949E"/>
                  </a:solidFill>
                  <a:latin typeface="Roboto"/>
                  <a:ea typeface="Roboto"/>
                  <a:cs typeface="Roboto"/>
                  <a:sym typeface="Roboto"/>
                </a:rPr>
              </a:br>
              <a:r>
                <a:rPr lang="en" sz="800">
                  <a:solidFill>
                    <a:srgbClr val="01949E"/>
                  </a:solidFill>
                  <a:latin typeface="Roboto"/>
                  <a:ea typeface="Roboto"/>
                  <a:cs typeface="Roboto"/>
                  <a:sym typeface="Roboto"/>
                </a:rPr>
                <a:t>Train on Vanilla Version</a:t>
              </a:r>
              <a:endParaRPr sz="800">
                <a:solidFill>
                  <a:srgbClr val="01949E"/>
                </a:solidFill>
                <a:latin typeface="Roboto"/>
                <a:ea typeface="Roboto"/>
                <a:cs typeface="Roboto"/>
                <a:sym typeface="Roboto"/>
              </a:endParaRPr>
            </a:p>
          </p:txBody>
        </p:sp>
        <p:sp>
          <p:nvSpPr>
            <p:cNvPr id="86" name="Google Shape;86;p15"/>
            <p:cNvSpPr txBox="1"/>
            <p:nvPr/>
          </p:nvSpPr>
          <p:spPr>
            <a:xfrm>
              <a:off x="3318126" y="2045950"/>
              <a:ext cx="477600" cy="3933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1500" b="1">
                  <a:solidFill>
                    <a:srgbClr val="01949E"/>
                  </a:solidFill>
                  <a:latin typeface="Roboto"/>
                  <a:ea typeface="Roboto"/>
                  <a:cs typeface="Roboto"/>
                  <a:sym typeface="Roboto"/>
                </a:rPr>
                <a:t>2</a:t>
              </a:r>
              <a:endParaRPr sz="1500" b="1">
                <a:solidFill>
                  <a:srgbClr val="01949E"/>
                </a:solidFill>
                <a:latin typeface="Roboto"/>
                <a:ea typeface="Roboto"/>
                <a:cs typeface="Roboto"/>
                <a:sym typeface="Roboto"/>
              </a:endParaRPr>
            </a:p>
          </p:txBody>
        </p:sp>
      </p:grpSp>
      <p:grpSp>
        <p:nvGrpSpPr>
          <p:cNvPr id="87" name="Google Shape;87;p15"/>
          <p:cNvGrpSpPr/>
          <p:nvPr/>
        </p:nvGrpSpPr>
        <p:grpSpPr>
          <a:xfrm>
            <a:off x="4781408" y="1957150"/>
            <a:ext cx="1709106" cy="1897975"/>
            <a:chOff x="4781408" y="1957150"/>
            <a:chExt cx="1709106" cy="1897975"/>
          </a:xfrm>
        </p:grpSpPr>
        <p:sp>
          <p:nvSpPr>
            <p:cNvPr id="88" name="Google Shape;88;p15"/>
            <p:cNvSpPr/>
            <p:nvPr/>
          </p:nvSpPr>
          <p:spPr>
            <a:xfrm>
              <a:off x="5338808" y="1957150"/>
              <a:ext cx="594300" cy="594300"/>
            </a:xfrm>
            <a:prstGeom prst="ellipse">
              <a:avLst/>
            </a:prstGeom>
            <a:solidFill>
              <a:schemeClr val="accent4"/>
            </a:solidFill>
            <a:ln w="3810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1949E"/>
                </a:solidFill>
              </a:endParaRPr>
            </a:p>
          </p:txBody>
        </p:sp>
        <p:sp>
          <p:nvSpPr>
            <p:cNvPr id="89" name="Google Shape;89;p15"/>
            <p:cNvSpPr txBox="1"/>
            <p:nvPr/>
          </p:nvSpPr>
          <p:spPr>
            <a:xfrm>
              <a:off x="4781413" y="2660925"/>
              <a:ext cx="1709100" cy="4464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en" sz="1000" b="1">
                  <a:solidFill>
                    <a:srgbClr val="01949E"/>
                  </a:solidFill>
                  <a:latin typeface="Roboto"/>
                  <a:ea typeface="Roboto"/>
                  <a:cs typeface="Roboto"/>
                  <a:sym typeface="Roboto"/>
                </a:rPr>
                <a:t>Model Selection</a:t>
              </a:r>
              <a:endParaRPr sz="1000" b="1">
                <a:solidFill>
                  <a:srgbClr val="01949E"/>
                </a:solidFill>
                <a:latin typeface="Roboto"/>
                <a:ea typeface="Roboto"/>
                <a:cs typeface="Roboto"/>
                <a:sym typeface="Roboto"/>
              </a:endParaRPr>
            </a:p>
          </p:txBody>
        </p:sp>
        <p:sp>
          <p:nvSpPr>
            <p:cNvPr id="90" name="Google Shape;90;p15"/>
            <p:cNvSpPr txBox="1"/>
            <p:nvPr/>
          </p:nvSpPr>
          <p:spPr>
            <a:xfrm>
              <a:off x="4781408" y="3117725"/>
              <a:ext cx="1709100" cy="7374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800">
                  <a:solidFill>
                    <a:srgbClr val="01949E"/>
                  </a:solidFill>
                  <a:latin typeface="Roboto"/>
                  <a:ea typeface="Roboto"/>
                  <a:cs typeface="Roboto"/>
                  <a:sym typeface="Roboto"/>
                </a:rPr>
                <a:t>Based on Selected ML Metrics</a:t>
              </a:r>
              <a:endParaRPr sz="800">
                <a:solidFill>
                  <a:srgbClr val="01949E"/>
                </a:solidFill>
                <a:latin typeface="Roboto"/>
                <a:ea typeface="Roboto"/>
                <a:cs typeface="Roboto"/>
                <a:sym typeface="Roboto"/>
              </a:endParaRPr>
            </a:p>
          </p:txBody>
        </p:sp>
        <p:sp>
          <p:nvSpPr>
            <p:cNvPr id="91" name="Google Shape;91;p15"/>
            <p:cNvSpPr txBox="1"/>
            <p:nvPr/>
          </p:nvSpPr>
          <p:spPr>
            <a:xfrm>
              <a:off x="5416450" y="2038800"/>
              <a:ext cx="438000" cy="4005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1500" b="1">
                  <a:solidFill>
                    <a:srgbClr val="01949E"/>
                  </a:solidFill>
                  <a:latin typeface="Roboto"/>
                  <a:ea typeface="Roboto"/>
                  <a:cs typeface="Roboto"/>
                  <a:sym typeface="Roboto"/>
                </a:rPr>
                <a:t>3</a:t>
              </a:r>
              <a:endParaRPr sz="1500" b="1">
                <a:solidFill>
                  <a:srgbClr val="01949E"/>
                </a:solidFill>
                <a:latin typeface="Roboto"/>
                <a:ea typeface="Roboto"/>
                <a:cs typeface="Roboto"/>
                <a:sym typeface="Roboto"/>
              </a:endParaRPr>
            </a:p>
          </p:txBody>
        </p:sp>
      </p:grpSp>
      <p:grpSp>
        <p:nvGrpSpPr>
          <p:cNvPr id="92" name="Google Shape;92;p15"/>
          <p:cNvGrpSpPr/>
          <p:nvPr/>
        </p:nvGrpSpPr>
        <p:grpSpPr>
          <a:xfrm>
            <a:off x="6863386" y="1957150"/>
            <a:ext cx="1709102" cy="1897977"/>
            <a:chOff x="6863386" y="1957150"/>
            <a:chExt cx="1709102" cy="1897977"/>
          </a:xfrm>
        </p:grpSpPr>
        <p:sp>
          <p:nvSpPr>
            <p:cNvPr id="93" name="Google Shape;93;p15"/>
            <p:cNvSpPr/>
            <p:nvPr/>
          </p:nvSpPr>
          <p:spPr>
            <a:xfrm>
              <a:off x="7420786" y="1957150"/>
              <a:ext cx="594300" cy="594300"/>
            </a:xfrm>
            <a:prstGeom prst="ellipse">
              <a:avLst/>
            </a:prstGeom>
            <a:solidFill>
              <a:schemeClr val="accent4"/>
            </a:solidFill>
            <a:ln w="3810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1949E"/>
                </a:solidFill>
              </a:endParaRPr>
            </a:p>
          </p:txBody>
        </p:sp>
        <p:sp>
          <p:nvSpPr>
            <p:cNvPr id="94" name="Google Shape;94;p15"/>
            <p:cNvSpPr txBox="1"/>
            <p:nvPr/>
          </p:nvSpPr>
          <p:spPr>
            <a:xfrm>
              <a:off x="6863388" y="2660925"/>
              <a:ext cx="1709100" cy="4464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en" sz="1000" b="1">
                  <a:solidFill>
                    <a:srgbClr val="01949E"/>
                  </a:solidFill>
                  <a:latin typeface="Roboto"/>
                  <a:ea typeface="Roboto"/>
                  <a:cs typeface="Roboto"/>
                  <a:sym typeface="Roboto"/>
                </a:rPr>
                <a:t>Hyperparameter Tuning</a:t>
              </a:r>
              <a:endParaRPr sz="1000" b="1">
                <a:solidFill>
                  <a:srgbClr val="01949E"/>
                </a:solidFill>
                <a:latin typeface="Roboto"/>
                <a:ea typeface="Roboto"/>
                <a:cs typeface="Roboto"/>
                <a:sym typeface="Roboto"/>
              </a:endParaRPr>
            </a:p>
          </p:txBody>
        </p:sp>
        <p:sp>
          <p:nvSpPr>
            <p:cNvPr id="95" name="Google Shape;95;p15"/>
            <p:cNvSpPr txBox="1"/>
            <p:nvPr/>
          </p:nvSpPr>
          <p:spPr>
            <a:xfrm>
              <a:off x="6863386" y="3117727"/>
              <a:ext cx="1709100" cy="7374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800" dirty="0">
                  <a:solidFill>
                    <a:srgbClr val="01949E"/>
                  </a:solidFill>
                  <a:latin typeface="Roboto"/>
                  <a:ea typeface="Roboto"/>
                  <a:cs typeface="Roboto"/>
                  <a:sym typeface="Roboto"/>
                </a:rPr>
                <a:t>Using Grid Search / Random Search / Bayesian Search</a:t>
              </a:r>
              <a:br>
                <a:rPr lang="en" sz="800" dirty="0">
                  <a:solidFill>
                    <a:srgbClr val="01949E"/>
                  </a:solidFill>
                  <a:latin typeface="Roboto"/>
                  <a:ea typeface="Roboto"/>
                  <a:cs typeface="Roboto"/>
                  <a:sym typeface="Roboto"/>
                </a:rPr>
              </a:br>
              <a:r>
                <a:rPr lang="en" sz="800" dirty="0">
                  <a:solidFill>
                    <a:srgbClr val="01949E"/>
                  </a:solidFill>
                  <a:latin typeface="Roboto"/>
                  <a:ea typeface="Roboto"/>
                  <a:cs typeface="Roboto"/>
                  <a:sym typeface="Roboto"/>
                </a:rPr>
                <a:t>Display Model Performance Visualization</a:t>
              </a:r>
              <a:endParaRPr sz="800" dirty="0">
                <a:solidFill>
                  <a:srgbClr val="01949E"/>
                </a:solidFill>
                <a:latin typeface="Roboto"/>
                <a:ea typeface="Roboto"/>
                <a:cs typeface="Roboto"/>
                <a:sym typeface="Roboto"/>
              </a:endParaRPr>
            </a:p>
          </p:txBody>
        </p:sp>
        <p:sp>
          <p:nvSpPr>
            <p:cNvPr id="96" name="Google Shape;96;p15"/>
            <p:cNvSpPr txBox="1"/>
            <p:nvPr/>
          </p:nvSpPr>
          <p:spPr>
            <a:xfrm>
              <a:off x="7475600" y="2045950"/>
              <a:ext cx="472200" cy="3933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1500" b="1">
                  <a:solidFill>
                    <a:srgbClr val="01949E"/>
                  </a:solidFill>
                  <a:latin typeface="Roboto"/>
                  <a:ea typeface="Roboto"/>
                  <a:cs typeface="Roboto"/>
                  <a:sym typeface="Roboto"/>
                </a:rPr>
                <a:t>4</a:t>
              </a:r>
              <a:endParaRPr sz="1500" b="1">
                <a:solidFill>
                  <a:srgbClr val="01949E"/>
                </a:solidFill>
                <a:latin typeface="Roboto"/>
                <a:ea typeface="Roboto"/>
                <a:cs typeface="Roboto"/>
                <a:sym typeface="Roboto"/>
              </a:endParaRPr>
            </a:p>
          </p:txBody>
        </p:sp>
      </p:grpSp>
      <p:cxnSp>
        <p:nvCxnSpPr>
          <p:cNvPr id="3" name="Straight Arrow Connector 2">
            <a:extLst>
              <a:ext uri="{FF2B5EF4-FFF2-40B4-BE49-F238E27FC236}">
                <a16:creationId xmlns:a16="http://schemas.microsoft.com/office/drawing/2014/main" id="{41FA4B2F-87FA-552D-7F92-A608E9E9C4F3}"/>
              </a:ext>
            </a:extLst>
          </p:cNvPr>
          <p:cNvCxnSpPr>
            <a:cxnSpLocks/>
          </p:cNvCxnSpPr>
          <p:nvPr/>
        </p:nvCxnSpPr>
        <p:spPr>
          <a:xfrm>
            <a:off x="2123728" y="2283718"/>
            <a:ext cx="720080" cy="0"/>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304D10A9-483A-B9D0-EE1E-2DCAFF71AB7F}"/>
              </a:ext>
            </a:extLst>
          </p:cNvPr>
          <p:cNvCxnSpPr>
            <a:cxnSpLocks/>
          </p:cNvCxnSpPr>
          <p:nvPr/>
        </p:nvCxnSpPr>
        <p:spPr>
          <a:xfrm>
            <a:off x="4211960" y="2281436"/>
            <a:ext cx="720080" cy="0"/>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6797F517-148B-5940-6379-71E5A22084DD}"/>
              </a:ext>
            </a:extLst>
          </p:cNvPr>
          <p:cNvCxnSpPr>
            <a:cxnSpLocks/>
          </p:cNvCxnSpPr>
          <p:nvPr/>
        </p:nvCxnSpPr>
        <p:spPr>
          <a:xfrm>
            <a:off x="6300192" y="2279154"/>
            <a:ext cx="720080" cy="0"/>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0" y="61425"/>
            <a:ext cx="8180700" cy="432300"/>
          </a:xfrm>
          <a:prstGeom prst="rect">
            <a:avLst/>
          </a:prstGeom>
        </p:spPr>
        <p:txBody>
          <a:bodyPr spcFirstLastPara="1" wrap="square" lIns="91425" tIns="91425" rIns="91425" bIns="91425" anchor="t" anchorCtr="0">
            <a:noAutofit/>
          </a:bodyPr>
          <a:lstStyle/>
          <a:p>
            <a:pPr marL="0" lvl="0" indent="0" algn="ctr" rtl="0">
              <a:spcBef>
                <a:spcPct val="0"/>
              </a:spcBef>
              <a:spcAft>
                <a:spcPct val="0"/>
              </a:spcAft>
              <a:buClr>
                <a:schemeClr val="dk1"/>
              </a:buClr>
              <a:buSzPts val="990"/>
              <a:buFont typeface="Arial"/>
              <a:buNone/>
            </a:pPr>
            <a:r>
              <a:rPr lang="en" sz="1798" b="1">
                <a:latin typeface="Roboto"/>
                <a:ea typeface="Roboto"/>
                <a:cs typeface="Roboto"/>
                <a:sym typeface="Roboto"/>
              </a:rPr>
              <a:t>Build an Automated Resignation Behavior Prediction using Machine Learning</a:t>
            </a:r>
            <a:endParaRPr sz="1798" b="1">
              <a:latin typeface="Roboto"/>
              <a:ea typeface="Roboto"/>
              <a:cs typeface="Roboto"/>
              <a:sym typeface="Roboto"/>
            </a:endParaRPr>
          </a:p>
          <a:p>
            <a:pPr marL="0" lvl="0" indent="0" algn="ctr" rtl="0">
              <a:spcBef>
                <a:spcPct val="0"/>
              </a:spcBef>
              <a:spcAft>
                <a:spcPct val="0"/>
              </a:spcAft>
              <a:buSzPts val="990"/>
              <a:buNone/>
            </a:pPr>
            <a:endParaRPr sz="1798" b="1">
              <a:latin typeface="Roboto"/>
              <a:ea typeface="Roboto"/>
              <a:cs typeface="Roboto"/>
              <a:sym typeface="Roboto"/>
            </a:endParaRPr>
          </a:p>
        </p:txBody>
      </p:sp>
      <p:sp>
        <p:nvSpPr>
          <p:cNvPr id="3" name="TextBox 2">
            <a:extLst>
              <a:ext uri="{FF2B5EF4-FFF2-40B4-BE49-F238E27FC236}">
                <a16:creationId xmlns:a16="http://schemas.microsoft.com/office/drawing/2014/main" id="{6559E1D4-7762-6756-71E0-ECF26D7D19F4}"/>
              </a:ext>
            </a:extLst>
          </p:cNvPr>
          <p:cNvSpPr txBox="1"/>
          <p:nvPr/>
        </p:nvSpPr>
        <p:spPr>
          <a:xfrm>
            <a:off x="311700" y="646641"/>
            <a:ext cx="8509571" cy="369332"/>
          </a:xfrm>
          <a:prstGeom prst="rect">
            <a:avLst/>
          </a:prstGeom>
          <a:noFill/>
        </p:spPr>
        <p:txBody>
          <a:bodyPr wrap="square" rtlCol="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algn="l"/>
            <a:r>
              <a:rPr lang="en-ID" sz="1800" b="1" i="0" dirty="0">
                <a:solidFill>
                  <a:schemeClr val="tx1"/>
                </a:solidFill>
                <a:effectLst/>
                <a:latin typeface="Arial" panose="020B0604020202020204" pitchFamily="34" charset="0"/>
                <a:cs typeface="Arial" panose="020B0604020202020204" pitchFamily="34" charset="0"/>
              </a:rPr>
              <a:t>Feature Engineering</a:t>
            </a:r>
            <a:endParaRPr lang="en-ID" sz="1800" b="0" i="0" dirty="0">
              <a:solidFill>
                <a:schemeClr val="tx1"/>
              </a:solidFill>
              <a:effectLst/>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2D769966-0DEF-9FBB-2CC7-B37693EA6D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504" y="1140225"/>
            <a:ext cx="4644504" cy="1431525"/>
          </a:xfrm>
          <a:prstGeom prst="rect">
            <a:avLst/>
          </a:prstGeom>
        </p:spPr>
      </p:pic>
      <p:pic>
        <p:nvPicPr>
          <p:cNvPr id="6" name="Picture 5">
            <a:extLst>
              <a:ext uri="{FF2B5EF4-FFF2-40B4-BE49-F238E27FC236}">
                <a16:creationId xmlns:a16="http://schemas.microsoft.com/office/drawing/2014/main" id="{96FEF4B5-70F2-6CA8-0887-B64709C4E49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068" y="2696002"/>
            <a:ext cx="4801468" cy="1673033"/>
          </a:xfrm>
          <a:prstGeom prst="rect">
            <a:avLst/>
          </a:prstGeom>
        </p:spPr>
      </p:pic>
      <p:pic>
        <p:nvPicPr>
          <p:cNvPr id="8" name="Picture 7">
            <a:extLst>
              <a:ext uri="{FF2B5EF4-FFF2-40B4-BE49-F238E27FC236}">
                <a16:creationId xmlns:a16="http://schemas.microsoft.com/office/drawing/2014/main" id="{2B56CFE2-A3CA-7832-354B-D6006176483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24016" y="1131590"/>
            <a:ext cx="4284488" cy="659778"/>
          </a:xfrm>
          <a:prstGeom prst="rect">
            <a:avLst/>
          </a:prstGeom>
        </p:spPr>
      </p:pic>
      <p:pic>
        <p:nvPicPr>
          <p:cNvPr id="14" name="Picture 13">
            <a:extLst>
              <a:ext uri="{FF2B5EF4-FFF2-40B4-BE49-F238E27FC236}">
                <a16:creationId xmlns:a16="http://schemas.microsoft.com/office/drawing/2014/main" id="{7E54B457-3B0D-EE4A-C9B2-12197C8EF50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30291" y="1884562"/>
            <a:ext cx="3054077" cy="374215"/>
          </a:xfrm>
          <a:prstGeom prst="rect">
            <a:avLst/>
          </a:prstGeom>
        </p:spPr>
      </p:pic>
    </p:spTree>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0" y="61425"/>
            <a:ext cx="8180700" cy="432300"/>
          </a:xfrm>
          <a:prstGeom prst="rect">
            <a:avLst/>
          </a:prstGeom>
        </p:spPr>
        <p:txBody>
          <a:bodyPr spcFirstLastPara="1" wrap="square" lIns="91425" tIns="91425" rIns="91425" bIns="91425" anchor="t" anchorCtr="0">
            <a:noAutofit/>
          </a:bodyPr>
          <a:lstStyle/>
          <a:p>
            <a:pPr marL="0" lvl="0" indent="0" algn="ctr" rtl="0">
              <a:spcBef>
                <a:spcPct val="0"/>
              </a:spcBef>
              <a:spcAft>
                <a:spcPct val="0"/>
              </a:spcAft>
              <a:buClr>
                <a:schemeClr val="dk1"/>
              </a:buClr>
              <a:buSzPts val="990"/>
              <a:buFont typeface="Arial"/>
              <a:buNone/>
            </a:pPr>
            <a:r>
              <a:rPr lang="en" sz="1798" b="1">
                <a:latin typeface="Roboto"/>
                <a:ea typeface="Roboto"/>
                <a:cs typeface="Roboto"/>
                <a:sym typeface="Roboto"/>
              </a:rPr>
              <a:t>Build an Automated Resignation Behavior Prediction using Machine Learning</a:t>
            </a:r>
            <a:endParaRPr sz="1798" b="1">
              <a:latin typeface="Roboto"/>
              <a:ea typeface="Roboto"/>
              <a:cs typeface="Roboto"/>
              <a:sym typeface="Roboto"/>
            </a:endParaRPr>
          </a:p>
          <a:p>
            <a:pPr marL="0" lvl="0" indent="0" algn="ctr" rtl="0">
              <a:spcBef>
                <a:spcPct val="0"/>
              </a:spcBef>
              <a:spcAft>
                <a:spcPct val="0"/>
              </a:spcAft>
              <a:buSzPts val="990"/>
              <a:buNone/>
            </a:pPr>
            <a:endParaRPr sz="1798" b="1">
              <a:latin typeface="Roboto"/>
              <a:ea typeface="Roboto"/>
              <a:cs typeface="Roboto"/>
              <a:sym typeface="Roboto"/>
            </a:endParaRPr>
          </a:p>
        </p:txBody>
      </p:sp>
      <p:sp>
        <p:nvSpPr>
          <p:cNvPr id="3" name="TextBox 2">
            <a:extLst>
              <a:ext uri="{FF2B5EF4-FFF2-40B4-BE49-F238E27FC236}">
                <a16:creationId xmlns:a16="http://schemas.microsoft.com/office/drawing/2014/main" id="{6559E1D4-7762-6756-71E0-ECF26D7D19F4}"/>
              </a:ext>
            </a:extLst>
          </p:cNvPr>
          <p:cNvSpPr txBox="1"/>
          <p:nvPr/>
        </p:nvSpPr>
        <p:spPr>
          <a:xfrm>
            <a:off x="311701" y="646641"/>
            <a:ext cx="3900260" cy="369332"/>
          </a:xfrm>
          <a:prstGeom prst="rect">
            <a:avLst/>
          </a:prstGeom>
          <a:noFill/>
        </p:spPr>
        <p:txBody>
          <a:bodyPr wrap="square" rtlCol="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00" b="1" dirty="0"/>
              <a:t>Feature Selection</a:t>
            </a:r>
          </a:p>
        </p:txBody>
      </p:sp>
      <p:sp>
        <p:nvSpPr>
          <p:cNvPr id="13" name="TextBox 12">
            <a:extLst>
              <a:ext uri="{FF2B5EF4-FFF2-40B4-BE49-F238E27FC236}">
                <a16:creationId xmlns:a16="http://schemas.microsoft.com/office/drawing/2014/main" id="{6E4916FF-6E08-6D6D-C98B-B4F7077397A3}"/>
              </a:ext>
            </a:extLst>
          </p:cNvPr>
          <p:cNvSpPr txBox="1"/>
          <p:nvPr/>
        </p:nvSpPr>
        <p:spPr>
          <a:xfrm>
            <a:off x="325962" y="1156162"/>
            <a:ext cx="3994485" cy="3231654"/>
          </a:xfrm>
          <a:prstGeom prst="rect">
            <a:avLst/>
          </a:prstGeom>
          <a:noFill/>
        </p:spPr>
        <p:txBody>
          <a:bodyPr wrap="square" rtlCol="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ID" sz="1200" b="0" i="0" dirty="0">
                <a:solidFill>
                  <a:srgbClr val="212121"/>
                </a:solidFill>
                <a:effectLst/>
                <a:latin typeface="Roboto" panose="02000000000000000000" pitchFamily="2" charset="0"/>
              </a:rPr>
              <a:t>Feature-feature yang </a:t>
            </a:r>
            <a:r>
              <a:rPr lang="en-ID" sz="1200" b="0" i="0" dirty="0" err="1">
                <a:solidFill>
                  <a:srgbClr val="212121"/>
                </a:solidFill>
                <a:effectLst/>
                <a:latin typeface="Roboto" panose="02000000000000000000" pitchFamily="2" charset="0"/>
              </a:rPr>
              <a:t>diremove</a:t>
            </a:r>
            <a:r>
              <a:rPr lang="en-ID" sz="1200" b="0" i="0" dirty="0">
                <a:solidFill>
                  <a:srgbClr val="212121"/>
                </a:solidFill>
                <a:effectLst/>
                <a:latin typeface="Roboto" panose="02000000000000000000" pitchFamily="2" charset="0"/>
              </a:rPr>
              <a:t>:</a:t>
            </a:r>
            <a:br>
              <a:rPr lang="en-ID" sz="1200" b="0" i="0" dirty="0">
                <a:solidFill>
                  <a:srgbClr val="212121"/>
                </a:solidFill>
                <a:effectLst/>
                <a:latin typeface="Roboto" panose="02000000000000000000" pitchFamily="2" charset="0"/>
              </a:rPr>
            </a:br>
            <a:endParaRPr lang="en-ID" sz="1200" b="0" i="0" dirty="0">
              <a:solidFill>
                <a:srgbClr val="212121"/>
              </a:solidFill>
              <a:effectLst/>
              <a:latin typeface="Roboto" panose="02000000000000000000" pitchFamily="2" charset="0"/>
            </a:endParaRPr>
          </a:p>
          <a:p>
            <a:pPr marL="139700" indent="-139700" algn="l">
              <a:buFont typeface="Arial" panose="020B0604020202020204" pitchFamily="34" charset="0"/>
              <a:buChar char="•"/>
            </a:pPr>
            <a:r>
              <a:rPr lang="en-ID" sz="1200" b="0" i="0" dirty="0" err="1">
                <a:solidFill>
                  <a:schemeClr val="tx1"/>
                </a:solidFill>
                <a:effectLst/>
                <a:latin typeface="Arial" panose="020B0604020202020204" pitchFamily="34" charset="0"/>
                <a:cs typeface="Arial" panose="020B0604020202020204" pitchFamily="34" charset="0"/>
              </a:rPr>
              <a:t>StatusPernikahan</a:t>
            </a:r>
            <a:r>
              <a:rPr lang="en-ID" sz="1200" b="0" i="0" dirty="0">
                <a:solidFill>
                  <a:schemeClr val="tx1"/>
                </a:solidFill>
                <a:effectLst/>
                <a:latin typeface="Arial" panose="020B0604020202020204" pitchFamily="34" charset="0"/>
                <a:cs typeface="Arial" panose="020B0604020202020204" pitchFamily="34" charset="0"/>
              </a:rPr>
              <a:t>, </a:t>
            </a:r>
            <a:r>
              <a:rPr lang="en-ID" sz="1200" b="0" i="0" dirty="0" err="1">
                <a:solidFill>
                  <a:schemeClr val="tx1"/>
                </a:solidFill>
                <a:effectLst/>
                <a:latin typeface="Arial" panose="020B0604020202020204" pitchFamily="34" charset="0"/>
                <a:cs typeface="Arial" panose="020B0604020202020204" pitchFamily="34" charset="0"/>
              </a:rPr>
              <a:t>JenisKelamin</a:t>
            </a:r>
            <a:r>
              <a:rPr lang="en-ID" sz="1200" b="0" i="0" dirty="0">
                <a:solidFill>
                  <a:schemeClr val="tx1"/>
                </a:solidFill>
                <a:effectLst/>
                <a:latin typeface="Arial" panose="020B0604020202020204" pitchFamily="34" charset="0"/>
                <a:cs typeface="Arial" panose="020B0604020202020204" pitchFamily="34" charset="0"/>
              </a:rPr>
              <a:t> dan </a:t>
            </a:r>
            <a:r>
              <a:rPr lang="en-ID" sz="1200" b="0" i="0" dirty="0" err="1">
                <a:solidFill>
                  <a:schemeClr val="tx1"/>
                </a:solidFill>
                <a:effectLst/>
                <a:latin typeface="Arial" panose="020B0604020202020204" pitchFamily="34" charset="0"/>
                <a:cs typeface="Arial" panose="020B0604020202020204" pitchFamily="34" charset="0"/>
              </a:rPr>
              <a:t>AsalDaerah</a:t>
            </a:r>
            <a:r>
              <a:rPr lang="en-ID" sz="1200" b="0" i="0" dirty="0">
                <a:solidFill>
                  <a:schemeClr val="tx1"/>
                </a:solidFill>
                <a:effectLst/>
                <a:latin typeface="Arial" panose="020B0604020202020204" pitchFamily="34" charset="0"/>
                <a:cs typeface="Arial" panose="020B0604020202020204" pitchFamily="34" charset="0"/>
              </a:rPr>
              <a:t>, Username dan </a:t>
            </a:r>
            <a:r>
              <a:rPr lang="en-ID" sz="1200" b="0" i="0" dirty="0" err="1">
                <a:solidFill>
                  <a:schemeClr val="tx1"/>
                </a:solidFill>
                <a:effectLst/>
                <a:latin typeface="Arial" panose="020B0604020202020204" pitchFamily="34" charset="0"/>
                <a:cs typeface="Arial" panose="020B0604020202020204" pitchFamily="34" charset="0"/>
              </a:rPr>
              <a:t>EnterpriseID</a:t>
            </a:r>
            <a:r>
              <a:rPr lang="en-ID" sz="1200" b="0" i="0" dirty="0">
                <a:solidFill>
                  <a:schemeClr val="tx1"/>
                </a:solidFill>
                <a:effectLst/>
                <a:latin typeface="Arial" panose="020B0604020202020204" pitchFamily="34" charset="0"/>
                <a:cs typeface="Arial" panose="020B0604020202020204" pitchFamily="34" charset="0"/>
              </a:rPr>
              <a:t> -&gt; </a:t>
            </a:r>
            <a:r>
              <a:rPr lang="en-ID" sz="1200" b="0" i="0" dirty="0" err="1">
                <a:solidFill>
                  <a:schemeClr val="tx1"/>
                </a:solidFill>
                <a:effectLst/>
                <a:latin typeface="Arial" panose="020B0604020202020204" pitchFamily="34" charset="0"/>
                <a:cs typeface="Arial" panose="020B0604020202020204" pitchFamily="34" charset="0"/>
              </a:rPr>
              <a:t>Identitas</a:t>
            </a:r>
            <a:r>
              <a:rPr lang="en-ID" sz="1200" b="0" i="0" dirty="0">
                <a:solidFill>
                  <a:schemeClr val="tx1"/>
                </a:solidFill>
                <a:effectLst/>
                <a:latin typeface="Arial" panose="020B0604020202020204" pitchFamily="34" charset="0"/>
                <a:cs typeface="Arial" panose="020B0604020202020204" pitchFamily="34" charset="0"/>
              </a:rPr>
              <a:t> User</a:t>
            </a:r>
          </a:p>
          <a:p>
            <a:pPr marL="139700" indent="-139700" algn="l">
              <a:buFont typeface="Arial" panose="020B0604020202020204" pitchFamily="34" charset="0"/>
              <a:buChar char="•"/>
            </a:pPr>
            <a:r>
              <a:rPr lang="en-ID" sz="1200" b="0" i="0" dirty="0" err="1">
                <a:solidFill>
                  <a:schemeClr val="tx1"/>
                </a:solidFill>
                <a:effectLst/>
                <a:latin typeface="Arial" panose="020B0604020202020204" pitchFamily="34" charset="0"/>
                <a:cs typeface="Arial" panose="020B0604020202020204" pitchFamily="34" charset="0"/>
              </a:rPr>
              <a:t>AlasanResign</a:t>
            </a:r>
            <a:r>
              <a:rPr lang="en-ID" sz="1200" b="0" i="0" dirty="0">
                <a:solidFill>
                  <a:schemeClr val="tx1"/>
                </a:solidFill>
                <a:effectLst/>
                <a:latin typeface="Arial" panose="020B0604020202020204" pitchFamily="34" charset="0"/>
                <a:cs typeface="Arial" panose="020B0604020202020204" pitchFamily="34" charset="0"/>
              </a:rPr>
              <a:t> -&gt; feature </a:t>
            </a:r>
            <a:r>
              <a:rPr lang="en-ID" sz="1200" b="0" i="0" dirty="0" err="1">
                <a:solidFill>
                  <a:schemeClr val="tx1"/>
                </a:solidFill>
                <a:effectLst/>
                <a:latin typeface="Arial" panose="020B0604020202020204" pitchFamily="34" charset="0"/>
                <a:cs typeface="Arial" panose="020B0604020202020204" pitchFamily="34" charset="0"/>
              </a:rPr>
              <a:t>tidak</a:t>
            </a:r>
            <a:r>
              <a:rPr lang="en-ID" sz="1200" b="0" i="0" dirty="0">
                <a:solidFill>
                  <a:schemeClr val="tx1"/>
                </a:solidFill>
                <a:effectLst/>
                <a:latin typeface="Arial" panose="020B0604020202020204" pitchFamily="34" charset="0"/>
                <a:cs typeface="Arial" panose="020B0604020202020204" pitchFamily="34" charset="0"/>
              </a:rPr>
              <a:t> </a:t>
            </a:r>
            <a:r>
              <a:rPr lang="en-ID" sz="1200" b="0" i="0" dirty="0" err="1">
                <a:solidFill>
                  <a:schemeClr val="tx1"/>
                </a:solidFill>
                <a:effectLst/>
                <a:latin typeface="Arial" panose="020B0604020202020204" pitchFamily="34" charset="0"/>
                <a:cs typeface="Arial" panose="020B0604020202020204" pitchFamily="34" charset="0"/>
              </a:rPr>
              <a:t>relevan</a:t>
            </a:r>
            <a:r>
              <a:rPr lang="en-ID" sz="1200" b="0" i="0" dirty="0">
                <a:solidFill>
                  <a:schemeClr val="tx1"/>
                </a:solidFill>
                <a:effectLst/>
                <a:latin typeface="Arial" panose="020B0604020202020204" pitchFamily="34" charset="0"/>
                <a:cs typeface="Arial" panose="020B0604020202020204" pitchFamily="34" charset="0"/>
              </a:rPr>
              <a:t> </a:t>
            </a:r>
            <a:r>
              <a:rPr lang="en-ID" sz="1200" b="0" i="0" dirty="0" err="1">
                <a:solidFill>
                  <a:schemeClr val="tx1"/>
                </a:solidFill>
                <a:effectLst/>
                <a:latin typeface="Arial" panose="020B0604020202020204" pitchFamily="34" charset="0"/>
                <a:cs typeface="Arial" panose="020B0604020202020204" pitchFamily="34" charset="0"/>
              </a:rPr>
              <a:t>untuk</a:t>
            </a:r>
            <a:r>
              <a:rPr lang="en-ID" sz="1200" b="0" i="0" dirty="0">
                <a:solidFill>
                  <a:schemeClr val="tx1"/>
                </a:solidFill>
                <a:effectLst/>
                <a:latin typeface="Arial" panose="020B0604020202020204" pitchFamily="34" charset="0"/>
                <a:cs typeface="Arial" panose="020B0604020202020204" pitchFamily="34" charset="0"/>
              </a:rPr>
              <a:t> </a:t>
            </a:r>
            <a:r>
              <a:rPr lang="en-ID" sz="1200" b="0" i="0" dirty="0" err="1">
                <a:solidFill>
                  <a:schemeClr val="tx1"/>
                </a:solidFill>
                <a:effectLst/>
                <a:latin typeface="Arial" panose="020B0604020202020204" pitchFamily="34" charset="0"/>
                <a:cs typeface="Arial" panose="020B0604020202020204" pitchFamily="34" charset="0"/>
              </a:rPr>
              <a:t>memprediksi</a:t>
            </a:r>
            <a:r>
              <a:rPr lang="en-ID" sz="1200" b="0" i="0" dirty="0">
                <a:solidFill>
                  <a:schemeClr val="tx1"/>
                </a:solidFill>
                <a:effectLst/>
                <a:latin typeface="Arial" panose="020B0604020202020204" pitchFamily="34" charset="0"/>
                <a:cs typeface="Arial" panose="020B0604020202020204" pitchFamily="34" charset="0"/>
              </a:rPr>
              <a:t> resign</a:t>
            </a:r>
          </a:p>
          <a:p>
            <a:pPr marL="139700" indent="-139700" algn="l">
              <a:buFont typeface="Arial" panose="020B0604020202020204" pitchFamily="34" charset="0"/>
              <a:buChar char="•"/>
            </a:pPr>
            <a:r>
              <a:rPr lang="en-ID" sz="1200" b="0" i="0" dirty="0" err="1">
                <a:solidFill>
                  <a:schemeClr val="tx1"/>
                </a:solidFill>
                <a:effectLst/>
                <a:latin typeface="Arial" panose="020B0604020202020204" pitchFamily="34" charset="0"/>
                <a:cs typeface="Arial" panose="020B0604020202020204" pitchFamily="34" charset="0"/>
              </a:rPr>
              <a:t>TanggalLahir</a:t>
            </a:r>
            <a:r>
              <a:rPr lang="en-ID" sz="1200" b="0" i="0" dirty="0">
                <a:solidFill>
                  <a:schemeClr val="tx1"/>
                </a:solidFill>
                <a:effectLst/>
                <a:latin typeface="Arial" panose="020B0604020202020204" pitchFamily="34" charset="0"/>
                <a:cs typeface="Arial" panose="020B0604020202020204" pitchFamily="34" charset="0"/>
              </a:rPr>
              <a:t>, </a:t>
            </a:r>
            <a:r>
              <a:rPr lang="en-ID" sz="1200" b="0" i="0" dirty="0" err="1">
                <a:solidFill>
                  <a:schemeClr val="tx1"/>
                </a:solidFill>
                <a:effectLst/>
                <a:latin typeface="Arial" panose="020B0604020202020204" pitchFamily="34" charset="0"/>
                <a:cs typeface="Arial" panose="020B0604020202020204" pitchFamily="34" charset="0"/>
              </a:rPr>
              <a:t>TanggalPenilaianKaryawan</a:t>
            </a:r>
            <a:r>
              <a:rPr lang="en-ID" sz="1200" b="0" i="0" dirty="0">
                <a:solidFill>
                  <a:schemeClr val="tx1"/>
                </a:solidFill>
                <a:effectLst/>
                <a:latin typeface="Arial" panose="020B0604020202020204" pitchFamily="34" charset="0"/>
                <a:cs typeface="Arial" panose="020B0604020202020204" pitchFamily="34" charset="0"/>
              </a:rPr>
              <a:t>, </a:t>
            </a:r>
            <a:r>
              <a:rPr lang="en-ID" sz="1200" b="0" i="0" dirty="0" err="1">
                <a:solidFill>
                  <a:schemeClr val="tx1"/>
                </a:solidFill>
                <a:effectLst/>
                <a:latin typeface="Arial" panose="020B0604020202020204" pitchFamily="34" charset="0"/>
                <a:cs typeface="Arial" panose="020B0604020202020204" pitchFamily="34" charset="0"/>
              </a:rPr>
              <a:t>TanggalResign</a:t>
            </a:r>
            <a:r>
              <a:rPr lang="en-ID" sz="1200" b="0" i="0" dirty="0">
                <a:solidFill>
                  <a:schemeClr val="tx1"/>
                </a:solidFill>
                <a:effectLst/>
                <a:latin typeface="Arial" panose="020B0604020202020204" pitchFamily="34" charset="0"/>
                <a:cs typeface="Arial" panose="020B0604020202020204" pitchFamily="34" charset="0"/>
              </a:rPr>
              <a:t> dan </a:t>
            </a:r>
            <a:r>
              <a:rPr lang="en-ID" sz="1200" b="0" i="0" dirty="0" err="1">
                <a:solidFill>
                  <a:schemeClr val="tx1"/>
                </a:solidFill>
                <a:effectLst/>
                <a:latin typeface="Arial" panose="020B0604020202020204" pitchFamily="34" charset="0"/>
                <a:cs typeface="Arial" panose="020B0604020202020204" pitchFamily="34" charset="0"/>
              </a:rPr>
              <a:t>TahunResign</a:t>
            </a:r>
            <a:r>
              <a:rPr lang="en-ID" sz="1200" b="0" i="0" dirty="0">
                <a:solidFill>
                  <a:schemeClr val="tx1"/>
                </a:solidFill>
                <a:effectLst/>
                <a:latin typeface="Arial" panose="020B0604020202020204" pitchFamily="34" charset="0"/>
                <a:cs typeface="Arial" panose="020B0604020202020204" pitchFamily="34" charset="0"/>
              </a:rPr>
              <a:t> -&gt; feature </a:t>
            </a:r>
            <a:r>
              <a:rPr lang="en-ID" sz="1200" b="0" i="0" dirty="0" err="1">
                <a:solidFill>
                  <a:schemeClr val="tx1"/>
                </a:solidFill>
                <a:effectLst/>
                <a:latin typeface="Arial" panose="020B0604020202020204" pitchFamily="34" charset="0"/>
                <a:cs typeface="Arial" panose="020B0604020202020204" pitchFamily="34" charset="0"/>
              </a:rPr>
              <a:t>tidak</a:t>
            </a:r>
            <a:r>
              <a:rPr lang="en-ID" sz="1200" b="0" i="0" dirty="0">
                <a:solidFill>
                  <a:schemeClr val="tx1"/>
                </a:solidFill>
                <a:effectLst/>
                <a:latin typeface="Arial" panose="020B0604020202020204" pitchFamily="34" charset="0"/>
                <a:cs typeface="Arial" panose="020B0604020202020204" pitchFamily="34" charset="0"/>
              </a:rPr>
              <a:t> </a:t>
            </a:r>
            <a:r>
              <a:rPr lang="en-ID" sz="1200" b="0" i="0" dirty="0" err="1">
                <a:solidFill>
                  <a:schemeClr val="tx1"/>
                </a:solidFill>
                <a:effectLst/>
                <a:latin typeface="Arial" panose="020B0604020202020204" pitchFamily="34" charset="0"/>
                <a:cs typeface="Arial" panose="020B0604020202020204" pitchFamily="34" charset="0"/>
              </a:rPr>
              <a:t>relevan</a:t>
            </a:r>
            <a:r>
              <a:rPr lang="en-ID" sz="1200" b="0" i="0" dirty="0">
                <a:solidFill>
                  <a:schemeClr val="tx1"/>
                </a:solidFill>
                <a:effectLst/>
                <a:latin typeface="Arial" panose="020B0604020202020204" pitchFamily="34" charset="0"/>
                <a:cs typeface="Arial" panose="020B0604020202020204" pitchFamily="34" charset="0"/>
              </a:rPr>
              <a:t> </a:t>
            </a:r>
            <a:r>
              <a:rPr lang="en-ID" sz="1200" b="0" i="0" dirty="0" err="1">
                <a:solidFill>
                  <a:schemeClr val="tx1"/>
                </a:solidFill>
                <a:effectLst/>
                <a:latin typeface="Arial" panose="020B0604020202020204" pitchFamily="34" charset="0"/>
                <a:cs typeface="Arial" panose="020B0604020202020204" pitchFamily="34" charset="0"/>
              </a:rPr>
              <a:t>untuk</a:t>
            </a:r>
            <a:r>
              <a:rPr lang="en-ID" sz="1200" b="0" i="0" dirty="0">
                <a:solidFill>
                  <a:schemeClr val="tx1"/>
                </a:solidFill>
                <a:effectLst/>
                <a:latin typeface="Arial" panose="020B0604020202020204" pitchFamily="34" charset="0"/>
                <a:cs typeface="Arial" panose="020B0604020202020204" pitchFamily="34" charset="0"/>
              </a:rPr>
              <a:t> </a:t>
            </a:r>
            <a:r>
              <a:rPr lang="en-ID" sz="1200" b="0" i="0" dirty="0" err="1">
                <a:solidFill>
                  <a:schemeClr val="tx1"/>
                </a:solidFill>
                <a:effectLst/>
                <a:latin typeface="Arial" panose="020B0604020202020204" pitchFamily="34" charset="0"/>
                <a:cs typeface="Arial" panose="020B0604020202020204" pitchFamily="34" charset="0"/>
              </a:rPr>
              <a:t>memprediksi</a:t>
            </a:r>
            <a:r>
              <a:rPr lang="en-ID" sz="1200" b="0" i="0" dirty="0">
                <a:solidFill>
                  <a:schemeClr val="tx1"/>
                </a:solidFill>
                <a:effectLst/>
                <a:latin typeface="Arial" panose="020B0604020202020204" pitchFamily="34" charset="0"/>
                <a:cs typeface="Arial" panose="020B0604020202020204" pitchFamily="34" charset="0"/>
              </a:rPr>
              <a:t> resign</a:t>
            </a:r>
          </a:p>
          <a:p>
            <a:pPr marL="139700" indent="-139700" algn="l">
              <a:buFont typeface="Arial" panose="020B0604020202020204" pitchFamily="34" charset="0"/>
              <a:buChar char="•"/>
            </a:pPr>
            <a:r>
              <a:rPr lang="en-ID" sz="1200" b="0" i="0" dirty="0" err="1">
                <a:solidFill>
                  <a:schemeClr val="tx1"/>
                </a:solidFill>
                <a:effectLst/>
                <a:latin typeface="Arial" panose="020B0604020202020204" pitchFamily="34" charset="0"/>
                <a:cs typeface="Arial" panose="020B0604020202020204" pitchFamily="34" charset="0"/>
              </a:rPr>
              <a:t>TanggalHiring</a:t>
            </a:r>
            <a:r>
              <a:rPr lang="en-ID" sz="1200" b="0" i="0" dirty="0">
                <a:solidFill>
                  <a:schemeClr val="tx1"/>
                </a:solidFill>
                <a:effectLst/>
                <a:latin typeface="Arial" panose="020B0604020202020204" pitchFamily="34" charset="0"/>
                <a:cs typeface="Arial" panose="020B0604020202020204" pitchFamily="34" charset="0"/>
              </a:rPr>
              <a:t> dan </a:t>
            </a:r>
            <a:r>
              <a:rPr lang="en-ID" sz="1200" b="0" i="0" dirty="0" err="1">
                <a:solidFill>
                  <a:schemeClr val="tx1"/>
                </a:solidFill>
                <a:effectLst/>
                <a:latin typeface="Arial" panose="020B0604020202020204" pitchFamily="34" charset="0"/>
                <a:cs typeface="Arial" panose="020B0604020202020204" pitchFamily="34" charset="0"/>
              </a:rPr>
              <a:t>TahunHiring</a:t>
            </a:r>
            <a:r>
              <a:rPr lang="en-ID" sz="1200" b="0" i="0" dirty="0">
                <a:solidFill>
                  <a:schemeClr val="tx1"/>
                </a:solidFill>
                <a:effectLst/>
                <a:latin typeface="Arial" panose="020B0604020202020204" pitchFamily="34" charset="0"/>
                <a:cs typeface="Arial" panose="020B0604020202020204" pitchFamily="34" charset="0"/>
              </a:rPr>
              <a:t> -&gt; </a:t>
            </a:r>
            <a:r>
              <a:rPr lang="en-ID" sz="1200" b="0" i="0" dirty="0" err="1">
                <a:solidFill>
                  <a:schemeClr val="tx1"/>
                </a:solidFill>
                <a:effectLst/>
                <a:latin typeface="Arial" panose="020B0604020202020204" pitchFamily="34" charset="0"/>
                <a:cs typeface="Arial" panose="020B0604020202020204" pitchFamily="34" charset="0"/>
              </a:rPr>
              <a:t>sudah</a:t>
            </a:r>
            <a:r>
              <a:rPr lang="en-ID" sz="1200" b="0" i="0" dirty="0">
                <a:solidFill>
                  <a:schemeClr val="tx1"/>
                </a:solidFill>
                <a:effectLst/>
                <a:latin typeface="Arial" panose="020B0604020202020204" pitchFamily="34" charset="0"/>
                <a:cs typeface="Arial" panose="020B0604020202020204" pitchFamily="34" charset="0"/>
              </a:rPr>
              <a:t> </a:t>
            </a:r>
            <a:r>
              <a:rPr lang="en-ID" sz="1200" b="0" i="0" dirty="0" err="1">
                <a:solidFill>
                  <a:schemeClr val="tx1"/>
                </a:solidFill>
                <a:effectLst/>
                <a:latin typeface="Arial" panose="020B0604020202020204" pitchFamily="34" charset="0"/>
                <a:cs typeface="Arial" panose="020B0604020202020204" pitchFamily="34" charset="0"/>
              </a:rPr>
              <a:t>diconvert</a:t>
            </a:r>
            <a:r>
              <a:rPr lang="en-ID" sz="1200" b="0" i="0" dirty="0">
                <a:solidFill>
                  <a:schemeClr val="tx1"/>
                </a:solidFill>
                <a:effectLst/>
                <a:latin typeface="Arial" panose="020B0604020202020204" pitchFamily="34" charset="0"/>
                <a:cs typeface="Arial" panose="020B0604020202020204" pitchFamily="34" charset="0"/>
              </a:rPr>
              <a:t> </a:t>
            </a:r>
            <a:r>
              <a:rPr lang="en-ID" sz="1200" b="0" i="0" dirty="0" err="1">
                <a:solidFill>
                  <a:schemeClr val="tx1"/>
                </a:solidFill>
                <a:effectLst/>
                <a:latin typeface="Arial" panose="020B0604020202020204" pitchFamily="34" charset="0"/>
                <a:cs typeface="Arial" panose="020B0604020202020204" pitchFamily="34" charset="0"/>
              </a:rPr>
              <a:t>ke</a:t>
            </a:r>
            <a:r>
              <a:rPr lang="en-ID" sz="1200" b="0" i="0" dirty="0">
                <a:solidFill>
                  <a:schemeClr val="tx1"/>
                </a:solidFill>
                <a:effectLst/>
                <a:latin typeface="Arial" panose="020B0604020202020204" pitchFamily="34" charset="0"/>
                <a:cs typeface="Arial" panose="020B0604020202020204" pitchFamily="34" charset="0"/>
              </a:rPr>
              <a:t> feature </a:t>
            </a:r>
            <a:r>
              <a:rPr lang="en-ID" sz="1200" b="0" i="0" dirty="0" err="1">
                <a:solidFill>
                  <a:schemeClr val="tx1"/>
                </a:solidFill>
                <a:effectLst/>
                <a:latin typeface="Arial" panose="020B0604020202020204" pitchFamily="34" charset="0"/>
                <a:cs typeface="Arial" panose="020B0604020202020204" pitchFamily="34" charset="0"/>
              </a:rPr>
              <a:t>LamaBekerja</a:t>
            </a:r>
            <a:endParaRPr lang="en-ID" sz="1200" dirty="0">
              <a:solidFill>
                <a:schemeClr val="tx1"/>
              </a:solidFill>
              <a:latin typeface="Arial" panose="020B0604020202020204" pitchFamily="34" charset="0"/>
              <a:cs typeface="Arial" panose="020B0604020202020204" pitchFamily="34" charset="0"/>
            </a:endParaRPr>
          </a:p>
          <a:p>
            <a:pPr marL="139700" indent="-139700" algn="l">
              <a:buFont typeface="Arial" panose="020B0604020202020204" pitchFamily="34" charset="0"/>
              <a:buChar char="•"/>
            </a:pPr>
            <a:r>
              <a:rPr lang="en-ID" sz="1200" b="0" i="0" dirty="0" err="1">
                <a:solidFill>
                  <a:schemeClr val="tx1"/>
                </a:solidFill>
                <a:effectLst/>
                <a:latin typeface="Arial" panose="020B0604020202020204" pitchFamily="34" charset="0"/>
                <a:cs typeface="Arial" panose="020B0604020202020204" pitchFamily="34" charset="0"/>
              </a:rPr>
              <a:t>Pekerjaan</a:t>
            </a:r>
            <a:r>
              <a:rPr lang="en-ID" sz="1200" b="0" i="0" dirty="0">
                <a:solidFill>
                  <a:schemeClr val="tx1"/>
                </a:solidFill>
                <a:effectLst/>
                <a:latin typeface="Arial" panose="020B0604020202020204" pitchFamily="34" charset="0"/>
                <a:cs typeface="Arial" panose="020B0604020202020204" pitchFamily="34" charset="0"/>
              </a:rPr>
              <a:t> dan </a:t>
            </a:r>
            <a:r>
              <a:rPr lang="en-ID" sz="1200" b="0" i="0" dirty="0" err="1">
                <a:solidFill>
                  <a:schemeClr val="tx1"/>
                </a:solidFill>
                <a:effectLst/>
                <a:latin typeface="Arial" panose="020B0604020202020204" pitchFamily="34" charset="0"/>
                <a:cs typeface="Arial" panose="020B0604020202020204" pitchFamily="34" charset="0"/>
              </a:rPr>
              <a:t>HiringPlatform</a:t>
            </a:r>
            <a:r>
              <a:rPr lang="en-ID" sz="1200" b="0" i="0" dirty="0">
                <a:solidFill>
                  <a:schemeClr val="tx1"/>
                </a:solidFill>
                <a:effectLst/>
                <a:latin typeface="Arial" panose="020B0604020202020204" pitchFamily="34" charset="0"/>
                <a:cs typeface="Arial" panose="020B0604020202020204" pitchFamily="34" charset="0"/>
              </a:rPr>
              <a:t> -&gt; </a:t>
            </a:r>
            <a:r>
              <a:rPr lang="en-ID" sz="1200" b="0" i="0" dirty="0" err="1">
                <a:solidFill>
                  <a:schemeClr val="tx1"/>
                </a:solidFill>
                <a:effectLst/>
                <a:latin typeface="Arial" panose="020B0604020202020204" pitchFamily="34" charset="0"/>
                <a:cs typeface="Arial" panose="020B0604020202020204" pitchFamily="34" charset="0"/>
              </a:rPr>
              <a:t>terlalu</a:t>
            </a:r>
            <a:r>
              <a:rPr lang="en-ID" sz="1200" b="0" i="0" dirty="0">
                <a:solidFill>
                  <a:schemeClr val="tx1"/>
                </a:solidFill>
                <a:effectLst/>
                <a:latin typeface="Arial" panose="020B0604020202020204" pitchFamily="34" charset="0"/>
                <a:cs typeface="Arial" panose="020B0604020202020204" pitchFamily="34" charset="0"/>
              </a:rPr>
              <a:t> </a:t>
            </a:r>
            <a:r>
              <a:rPr lang="en-ID" sz="1200" b="0" i="0" dirty="0" err="1">
                <a:solidFill>
                  <a:schemeClr val="tx1"/>
                </a:solidFill>
                <a:effectLst/>
                <a:latin typeface="Arial" panose="020B0604020202020204" pitchFamily="34" charset="0"/>
                <a:cs typeface="Arial" panose="020B0604020202020204" pitchFamily="34" charset="0"/>
              </a:rPr>
              <a:t>banyak</a:t>
            </a:r>
            <a:r>
              <a:rPr lang="en-ID" sz="1200" b="0" i="0" dirty="0">
                <a:solidFill>
                  <a:schemeClr val="tx1"/>
                </a:solidFill>
                <a:effectLst/>
                <a:latin typeface="Arial" panose="020B0604020202020204" pitchFamily="34" charset="0"/>
                <a:cs typeface="Arial" panose="020B0604020202020204" pitchFamily="34" charset="0"/>
              </a:rPr>
              <a:t> </a:t>
            </a:r>
            <a:r>
              <a:rPr lang="en-ID" sz="1200" b="0" i="0" dirty="0" err="1">
                <a:solidFill>
                  <a:schemeClr val="tx1"/>
                </a:solidFill>
                <a:effectLst/>
                <a:latin typeface="Arial" panose="020B0604020202020204" pitchFamily="34" charset="0"/>
                <a:cs typeface="Arial" panose="020B0604020202020204" pitchFamily="34" charset="0"/>
              </a:rPr>
              <a:t>nilai</a:t>
            </a:r>
            <a:r>
              <a:rPr lang="en-ID" sz="1200" b="0" i="0" dirty="0">
                <a:solidFill>
                  <a:schemeClr val="tx1"/>
                </a:solidFill>
                <a:effectLst/>
                <a:latin typeface="Arial" panose="020B0604020202020204" pitchFamily="34" charset="0"/>
                <a:cs typeface="Arial" panose="020B0604020202020204" pitchFamily="34" charset="0"/>
              </a:rPr>
              <a:t> unique</a:t>
            </a:r>
          </a:p>
          <a:p>
            <a:pPr marL="139700" indent="-139700" algn="l">
              <a:buFont typeface="Arial" panose="020B0604020202020204" pitchFamily="34" charset="0"/>
              <a:buChar char="•"/>
            </a:pPr>
            <a:r>
              <a:rPr lang="en-ID" sz="1200" b="0" i="0" dirty="0" err="1">
                <a:solidFill>
                  <a:schemeClr val="tx1"/>
                </a:solidFill>
                <a:effectLst/>
                <a:latin typeface="Arial" panose="020B0604020202020204" pitchFamily="34" charset="0"/>
                <a:cs typeface="Arial" panose="020B0604020202020204" pitchFamily="34" charset="0"/>
              </a:rPr>
              <a:t>StatusKepegawaian</a:t>
            </a:r>
            <a:r>
              <a:rPr lang="en-ID" sz="1200" b="0" i="0" dirty="0">
                <a:solidFill>
                  <a:schemeClr val="tx1"/>
                </a:solidFill>
                <a:effectLst/>
                <a:latin typeface="Arial" panose="020B0604020202020204" pitchFamily="34" charset="0"/>
                <a:cs typeface="Arial" panose="020B0604020202020204" pitchFamily="34" charset="0"/>
              </a:rPr>
              <a:t> -&gt; pada </a:t>
            </a:r>
            <a:r>
              <a:rPr lang="en-ID" sz="1200" b="0" i="0" dirty="0" err="1">
                <a:solidFill>
                  <a:schemeClr val="tx1"/>
                </a:solidFill>
                <a:effectLst/>
                <a:latin typeface="Arial" panose="020B0604020202020204" pitchFamily="34" charset="0"/>
                <a:cs typeface="Arial" panose="020B0604020202020204" pitchFamily="34" charset="0"/>
              </a:rPr>
              <a:t>dasarnya</a:t>
            </a:r>
            <a:r>
              <a:rPr lang="en-ID" sz="1200" b="0" i="0" dirty="0">
                <a:solidFill>
                  <a:schemeClr val="tx1"/>
                </a:solidFill>
                <a:effectLst/>
                <a:latin typeface="Arial" panose="020B0604020202020204" pitchFamily="34" charset="0"/>
                <a:cs typeface="Arial" panose="020B0604020202020204" pitchFamily="34" charset="0"/>
              </a:rPr>
              <a:t> </a:t>
            </a:r>
            <a:r>
              <a:rPr lang="en-ID" sz="1200" b="0" i="0" dirty="0" err="1">
                <a:solidFill>
                  <a:schemeClr val="tx1"/>
                </a:solidFill>
                <a:effectLst/>
                <a:latin typeface="Arial" panose="020B0604020202020204" pitchFamily="34" charset="0"/>
                <a:cs typeface="Arial" panose="020B0604020202020204" pitchFamily="34" charset="0"/>
              </a:rPr>
              <a:t>hanya</a:t>
            </a:r>
            <a:r>
              <a:rPr lang="en-ID" sz="1200" b="0" i="0" dirty="0">
                <a:solidFill>
                  <a:schemeClr val="tx1"/>
                </a:solidFill>
                <a:effectLst/>
                <a:latin typeface="Arial" panose="020B0604020202020204" pitchFamily="34" charset="0"/>
                <a:cs typeface="Arial" panose="020B0604020202020204" pitchFamily="34" charset="0"/>
              </a:rPr>
              <a:t> </a:t>
            </a:r>
            <a:r>
              <a:rPr lang="en-ID" sz="1200" b="0" i="0" dirty="0" err="1">
                <a:solidFill>
                  <a:schemeClr val="tx1"/>
                </a:solidFill>
                <a:effectLst/>
                <a:latin typeface="Arial" panose="020B0604020202020204" pitchFamily="34" charset="0"/>
                <a:cs typeface="Arial" panose="020B0604020202020204" pitchFamily="34" charset="0"/>
              </a:rPr>
              <a:t>pegawai</a:t>
            </a:r>
            <a:r>
              <a:rPr lang="en-ID" sz="1200" b="0" i="0" dirty="0">
                <a:solidFill>
                  <a:schemeClr val="tx1"/>
                </a:solidFill>
                <a:effectLst/>
                <a:latin typeface="Arial" panose="020B0604020202020204" pitchFamily="34" charset="0"/>
                <a:cs typeface="Arial" panose="020B0604020202020204" pitchFamily="34" charset="0"/>
              </a:rPr>
              <a:t> fulltime yang </a:t>
            </a:r>
            <a:r>
              <a:rPr lang="en-ID" sz="1200" b="0" i="0" dirty="0" err="1">
                <a:solidFill>
                  <a:schemeClr val="tx1"/>
                </a:solidFill>
                <a:effectLst/>
                <a:latin typeface="Arial" panose="020B0604020202020204" pitchFamily="34" charset="0"/>
                <a:cs typeface="Arial" panose="020B0604020202020204" pitchFamily="34" charset="0"/>
              </a:rPr>
              <a:t>benar-benar</a:t>
            </a:r>
            <a:r>
              <a:rPr lang="en-ID" sz="1200" b="0" i="0" dirty="0">
                <a:solidFill>
                  <a:schemeClr val="tx1"/>
                </a:solidFill>
                <a:effectLst/>
                <a:latin typeface="Arial" panose="020B0604020202020204" pitchFamily="34" charset="0"/>
                <a:cs typeface="Arial" panose="020B0604020202020204" pitchFamily="34" charset="0"/>
              </a:rPr>
              <a:t> </a:t>
            </a:r>
            <a:r>
              <a:rPr lang="en-ID" sz="1200" b="0" i="0" dirty="0" err="1">
                <a:solidFill>
                  <a:schemeClr val="tx1"/>
                </a:solidFill>
                <a:effectLst/>
                <a:latin typeface="Arial" panose="020B0604020202020204" pitchFamily="34" charset="0"/>
                <a:cs typeface="Arial" panose="020B0604020202020204" pitchFamily="34" charset="0"/>
              </a:rPr>
              <a:t>bekerja</a:t>
            </a:r>
            <a:r>
              <a:rPr lang="en-ID" sz="1200" b="0" i="0" dirty="0">
                <a:solidFill>
                  <a:schemeClr val="tx1"/>
                </a:solidFill>
                <a:effectLst/>
                <a:latin typeface="Arial" panose="020B0604020202020204" pitchFamily="34" charset="0"/>
                <a:cs typeface="Arial" panose="020B0604020202020204" pitchFamily="34" charset="0"/>
              </a:rPr>
              <a:t> </a:t>
            </a:r>
            <a:r>
              <a:rPr lang="en-ID" sz="1200" b="0" i="0" dirty="0" err="1">
                <a:solidFill>
                  <a:schemeClr val="tx1"/>
                </a:solidFill>
                <a:effectLst/>
                <a:latin typeface="Arial" panose="020B0604020202020204" pitchFamily="34" charset="0"/>
                <a:cs typeface="Arial" panose="020B0604020202020204" pitchFamily="34" charset="0"/>
              </a:rPr>
              <a:t>untuk</a:t>
            </a:r>
            <a:r>
              <a:rPr lang="en-ID" sz="1200" b="0" i="0" dirty="0">
                <a:solidFill>
                  <a:schemeClr val="tx1"/>
                </a:solidFill>
                <a:effectLst/>
                <a:latin typeface="Arial" panose="020B0604020202020204" pitchFamily="34" charset="0"/>
                <a:cs typeface="Arial" panose="020B0604020202020204" pitchFamily="34" charset="0"/>
              </a:rPr>
              <a:t> </a:t>
            </a:r>
            <a:r>
              <a:rPr lang="en-ID" sz="1200" b="0" i="0" dirty="0" err="1">
                <a:solidFill>
                  <a:schemeClr val="tx1"/>
                </a:solidFill>
                <a:effectLst/>
                <a:latin typeface="Arial" panose="020B0604020202020204" pitchFamily="34" charset="0"/>
                <a:cs typeface="Arial" panose="020B0604020202020204" pitchFamily="34" charset="0"/>
              </a:rPr>
              <a:t>perusahaan</a:t>
            </a:r>
            <a:r>
              <a:rPr lang="en-ID" sz="1200" b="0" i="0" dirty="0">
                <a:solidFill>
                  <a:schemeClr val="tx1"/>
                </a:solidFill>
                <a:effectLst/>
                <a:latin typeface="Arial" panose="020B0604020202020204" pitchFamily="34" charset="0"/>
                <a:cs typeface="Arial" panose="020B0604020202020204" pitchFamily="34" charset="0"/>
              </a:rPr>
              <a:t> </a:t>
            </a:r>
            <a:r>
              <a:rPr lang="en-ID" sz="1200" b="0" i="0" dirty="0" err="1">
                <a:solidFill>
                  <a:schemeClr val="tx1"/>
                </a:solidFill>
                <a:effectLst/>
                <a:latin typeface="Arial" panose="020B0604020202020204" pitchFamily="34" charset="0"/>
                <a:cs typeface="Arial" panose="020B0604020202020204" pitchFamily="34" charset="0"/>
              </a:rPr>
              <a:t>sementara</a:t>
            </a:r>
            <a:r>
              <a:rPr lang="en-ID" sz="1200" b="0" i="0" dirty="0">
                <a:solidFill>
                  <a:schemeClr val="tx1"/>
                </a:solidFill>
                <a:effectLst/>
                <a:latin typeface="Arial" panose="020B0604020202020204" pitchFamily="34" charset="0"/>
                <a:cs typeface="Arial" panose="020B0604020202020204" pitchFamily="34" charset="0"/>
              </a:rPr>
              <a:t> outsource dan internship </a:t>
            </a:r>
            <a:r>
              <a:rPr lang="en-ID" sz="1200" b="0" i="0" dirty="0" err="1">
                <a:solidFill>
                  <a:schemeClr val="tx1"/>
                </a:solidFill>
                <a:effectLst/>
                <a:latin typeface="Arial" panose="020B0604020202020204" pitchFamily="34" charset="0"/>
                <a:cs typeface="Arial" panose="020B0604020202020204" pitchFamily="34" charset="0"/>
              </a:rPr>
              <a:t>tidak</a:t>
            </a:r>
            <a:r>
              <a:rPr lang="en-ID" sz="1200" b="0" i="0" dirty="0">
                <a:solidFill>
                  <a:schemeClr val="tx1"/>
                </a:solidFill>
                <a:effectLst/>
                <a:latin typeface="Arial" panose="020B0604020202020204" pitchFamily="34" charset="0"/>
                <a:cs typeface="Arial" panose="020B0604020202020204" pitchFamily="34" charset="0"/>
              </a:rPr>
              <a:t> </a:t>
            </a:r>
            <a:r>
              <a:rPr lang="en-ID" sz="1200" b="0" i="0" dirty="0" err="1">
                <a:solidFill>
                  <a:schemeClr val="tx1"/>
                </a:solidFill>
                <a:effectLst/>
                <a:latin typeface="Arial" panose="020B0604020202020204" pitchFamily="34" charset="0"/>
                <a:cs typeface="Arial" panose="020B0604020202020204" pitchFamily="34" charset="0"/>
              </a:rPr>
              <a:t>berstatus</a:t>
            </a:r>
            <a:r>
              <a:rPr lang="en-ID" sz="1200" b="0" i="0" dirty="0">
                <a:solidFill>
                  <a:schemeClr val="tx1"/>
                </a:solidFill>
                <a:effectLst/>
                <a:latin typeface="Arial" panose="020B0604020202020204" pitchFamily="34" charset="0"/>
                <a:cs typeface="Arial" panose="020B0604020202020204" pitchFamily="34" charset="0"/>
              </a:rPr>
              <a:t> </a:t>
            </a:r>
            <a:r>
              <a:rPr lang="en-ID" sz="1200" b="0" i="0" dirty="0" err="1">
                <a:solidFill>
                  <a:schemeClr val="tx1"/>
                </a:solidFill>
                <a:effectLst/>
                <a:latin typeface="Arial" panose="020B0604020202020204" pitchFamily="34" charset="0"/>
                <a:cs typeface="Arial" panose="020B0604020202020204" pitchFamily="34" charset="0"/>
              </a:rPr>
              <a:t>pegawai</a:t>
            </a:r>
            <a:r>
              <a:rPr lang="en-ID" sz="1200" b="0" i="0" dirty="0">
                <a:solidFill>
                  <a:schemeClr val="tx1"/>
                </a:solidFill>
                <a:effectLst/>
                <a:latin typeface="Arial" panose="020B0604020202020204" pitchFamily="34" charset="0"/>
                <a:cs typeface="Arial" panose="020B0604020202020204" pitchFamily="34" charset="0"/>
              </a:rPr>
              <a:t> </a:t>
            </a:r>
            <a:r>
              <a:rPr lang="en-ID" sz="1200" b="0" i="0" dirty="0" err="1">
                <a:solidFill>
                  <a:schemeClr val="tx1"/>
                </a:solidFill>
                <a:effectLst/>
                <a:latin typeface="Arial" panose="020B0604020202020204" pitchFamily="34" charset="0"/>
                <a:cs typeface="Arial" panose="020B0604020202020204" pitchFamily="34" charset="0"/>
              </a:rPr>
              <a:t>perusahaan</a:t>
            </a:r>
            <a:endParaRPr lang="en-ID" sz="1200" b="0" i="0" dirty="0">
              <a:solidFill>
                <a:schemeClr val="tx1"/>
              </a:solidFill>
              <a:effectLst/>
              <a:latin typeface="Arial" panose="020B0604020202020204" pitchFamily="34" charset="0"/>
              <a:cs typeface="Arial" panose="020B0604020202020204" pitchFamily="34" charset="0"/>
            </a:endParaRPr>
          </a:p>
        </p:txBody>
      </p:sp>
      <p:sp>
        <p:nvSpPr>
          <p:cNvPr id="2" name="TextBox 1">
            <a:extLst>
              <a:ext uri="{FF2B5EF4-FFF2-40B4-BE49-F238E27FC236}">
                <a16:creationId xmlns:a16="http://schemas.microsoft.com/office/drawing/2014/main" id="{5856F7D2-D5AB-892D-C685-93EC484732CD}"/>
              </a:ext>
            </a:extLst>
          </p:cNvPr>
          <p:cNvSpPr txBox="1"/>
          <p:nvPr/>
        </p:nvSpPr>
        <p:spPr>
          <a:xfrm>
            <a:off x="4716016" y="646641"/>
            <a:ext cx="3900260" cy="369332"/>
          </a:xfrm>
          <a:prstGeom prst="rect">
            <a:avLst/>
          </a:prstGeom>
          <a:noFill/>
        </p:spPr>
        <p:txBody>
          <a:bodyPr wrap="square" rtlCol="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00" b="1" dirty="0"/>
              <a:t>Feature Encoding</a:t>
            </a:r>
          </a:p>
        </p:txBody>
      </p:sp>
      <p:pic>
        <p:nvPicPr>
          <p:cNvPr id="5" name="Picture 4">
            <a:extLst>
              <a:ext uri="{FF2B5EF4-FFF2-40B4-BE49-F238E27FC236}">
                <a16:creationId xmlns:a16="http://schemas.microsoft.com/office/drawing/2014/main" id="{7FE06520-0999-DE2F-0DBE-0B5FB89D98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70546" y="1184736"/>
            <a:ext cx="4252229" cy="1170989"/>
          </a:xfrm>
          <a:prstGeom prst="rect">
            <a:avLst/>
          </a:prstGeom>
        </p:spPr>
      </p:pic>
      <p:pic>
        <p:nvPicPr>
          <p:cNvPr id="8" name="Picture 7">
            <a:extLst>
              <a:ext uri="{FF2B5EF4-FFF2-40B4-BE49-F238E27FC236}">
                <a16:creationId xmlns:a16="http://schemas.microsoft.com/office/drawing/2014/main" id="{0669C99A-30AA-C6EF-295F-725DD46EBB4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75453" y="2442003"/>
            <a:ext cx="4247322" cy="1102410"/>
          </a:xfrm>
          <a:prstGeom prst="rect">
            <a:avLst/>
          </a:prstGeom>
        </p:spPr>
      </p:pic>
      <p:pic>
        <p:nvPicPr>
          <p:cNvPr id="11" name="Picture 10">
            <a:extLst>
              <a:ext uri="{FF2B5EF4-FFF2-40B4-BE49-F238E27FC236}">
                <a16:creationId xmlns:a16="http://schemas.microsoft.com/office/drawing/2014/main" id="{B91AF776-979E-827F-AFFC-8CF24101D03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70546" y="3630692"/>
            <a:ext cx="4247322" cy="794032"/>
          </a:xfrm>
          <a:prstGeom prst="rect">
            <a:avLst/>
          </a:prstGeom>
        </p:spPr>
      </p:pic>
    </p:spTree>
    <p:extLst>
      <p:ext uri="{BB962C8B-B14F-4D97-AF65-F5344CB8AC3E}">
        <p14:creationId xmlns:p14="http://schemas.microsoft.com/office/powerpoint/2010/main" val="3697106044"/>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0" y="61425"/>
            <a:ext cx="8180700" cy="432300"/>
          </a:xfrm>
          <a:prstGeom prst="rect">
            <a:avLst/>
          </a:prstGeom>
        </p:spPr>
        <p:txBody>
          <a:bodyPr spcFirstLastPara="1" wrap="square" lIns="91425" tIns="91425" rIns="91425" bIns="91425" anchor="t" anchorCtr="0">
            <a:noAutofit/>
          </a:bodyPr>
          <a:lstStyle/>
          <a:p>
            <a:pPr marL="0" lvl="0" indent="0" algn="ctr" rtl="0">
              <a:spcBef>
                <a:spcPct val="0"/>
              </a:spcBef>
              <a:spcAft>
                <a:spcPct val="0"/>
              </a:spcAft>
              <a:buClr>
                <a:schemeClr val="dk1"/>
              </a:buClr>
              <a:buSzPts val="990"/>
              <a:buFont typeface="Arial"/>
              <a:buNone/>
            </a:pPr>
            <a:r>
              <a:rPr lang="en" sz="1798" b="1">
                <a:latin typeface="Roboto"/>
                <a:ea typeface="Roboto"/>
                <a:cs typeface="Roboto"/>
                <a:sym typeface="Roboto"/>
              </a:rPr>
              <a:t>Build an Automated Resignation Behavior Prediction using Machine Learning</a:t>
            </a:r>
            <a:endParaRPr sz="1798" b="1">
              <a:latin typeface="Roboto"/>
              <a:ea typeface="Roboto"/>
              <a:cs typeface="Roboto"/>
              <a:sym typeface="Roboto"/>
            </a:endParaRPr>
          </a:p>
          <a:p>
            <a:pPr marL="0" lvl="0" indent="0" algn="ctr" rtl="0">
              <a:spcBef>
                <a:spcPct val="0"/>
              </a:spcBef>
              <a:spcAft>
                <a:spcPct val="0"/>
              </a:spcAft>
              <a:buSzPts val="990"/>
              <a:buNone/>
            </a:pPr>
            <a:endParaRPr sz="1798" b="1">
              <a:latin typeface="Roboto"/>
              <a:ea typeface="Roboto"/>
              <a:cs typeface="Roboto"/>
              <a:sym typeface="Roboto"/>
            </a:endParaRPr>
          </a:p>
        </p:txBody>
      </p:sp>
      <p:sp>
        <p:nvSpPr>
          <p:cNvPr id="3" name="TextBox 2">
            <a:extLst>
              <a:ext uri="{FF2B5EF4-FFF2-40B4-BE49-F238E27FC236}">
                <a16:creationId xmlns:a16="http://schemas.microsoft.com/office/drawing/2014/main" id="{6559E1D4-7762-6756-71E0-ECF26D7D19F4}"/>
              </a:ext>
            </a:extLst>
          </p:cNvPr>
          <p:cNvSpPr txBox="1"/>
          <p:nvPr/>
        </p:nvSpPr>
        <p:spPr>
          <a:xfrm>
            <a:off x="311701" y="646641"/>
            <a:ext cx="3900260" cy="369332"/>
          </a:xfrm>
          <a:prstGeom prst="rect">
            <a:avLst/>
          </a:prstGeom>
          <a:noFill/>
        </p:spPr>
        <p:txBody>
          <a:bodyPr wrap="square" rtlCol="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00" b="1" dirty="0"/>
              <a:t>Handling Outlier</a:t>
            </a:r>
          </a:p>
        </p:txBody>
      </p:sp>
      <p:sp>
        <p:nvSpPr>
          <p:cNvPr id="2" name="TextBox 1">
            <a:extLst>
              <a:ext uri="{FF2B5EF4-FFF2-40B4-BE49-F238E27FC236}">
                <a16:creationId xmlns:a16="http://schemas.microsoft.com/office/drawing/2014/main" id="{5856F7D2-D5AB-892D-C685-93EC484732CD}"/>
              </a:ext>
            </a:extLst>
          </p:cNvPr>
          <p:cNvSpPr txBox="1"/>
          <p:nvPr/>
        </p:nvSpPr>
        <p:spPr>
          <a:xfrm>
            <a:off x="4716016" y="646641"/>
            <a:ext cx="3900260" cy="369332"/>
          </a:xfrm>
          <a:prstGeom prst="rect">
            <a:avLst/>
          </a:prstGeom>
          <a:noFill/>
        </p:spPr>
        <p:txBody>
          <a:bodyPr wrap="square" rtlCol="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00" b="1" dirty="0"/>
              <a:t>Data Train/Test Split</a:t>
            </a:r>
          </a:p>
        </p:txBody>
      </p:sp>
      <p:pic>
        <p:nvPicPr>
          <p:cNvPr id="4" name="Picture 3">
            <a:extLst>
              <a:ext uri="{FF2B5EF4-FFF2-40B4-BE49-F238E27FC236}">
                <a16:creationId xmlns:a16="http://schemas.microsoft.com/office/drawing/2014/main" id="{E7E439B8-0867-7B11-9837-DDE911E14F15}"/>
              </a:ext>
            </a:extLst>
          </p:cNvPr>
          <p:cNvPicPr>
            <a:picLocks noChangeAspect="1"/>
          </p:cNvPicPr>
          <p:nvPr/>
        </p:nvPicPr>
        <p:blipFill>
          <a:blip r:embed="rId3"/>
          <a:stretch>
            <a:fillRect/>
          </a:stretch>
        </p:blipFill>
        <p:spPr>
          <a:xfrm>
            <a:off x="311701" y="1168889"/>
            <a:ext cx="2976812" cy="2266957"/>
          </a:xfrm>
          <a:prstGeom prst="rect">
            <a:avLst/>
          </a:prstGeom>
        </p:spPr>
      </p:pic>
      <p:pic>
        <p:nvPicPr>
          <p:cNvPr id="7" name="Picture 6">
            <a:extLst>
              <a:ext uri="{FF2B5EF4-FFF2-40B4-BE49-F238E27FC236}">
                <a16:creationId xmlns:a16="http://schemas.microsoft.com/office/drawing/2014/main" id="{CFAC5B68-754A-5D75-F265-1EB3400E6CB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35896" y="1199742"/>
            <a:ext cx="5404022" cy="1444015"/>
          </a:xfrm>
          <a:prstGeom prst="rect">
            <a:avLst/>
          </a:prstGeom>
        </p:spPr>
      </p:pic>
      <p:sp>
        <p:nvSpPr>
          <p:cNvPr id="9" name="TextBox 8">
            <a:extLst>
              <a:ext uri="{FF2B5EF4-FFF2-40B4-BE49-F238E27FC236}">
                <a16:creationId xmlns:a16="http://schemas.microsoft.com/office/drawing/2014/main" id="{700DF824-C144-9CF6-12EC-EE7D6797EACF}"/>
              </a:ext>
            </a:extLst>
          </p:cNvPr>
          <p:cNvSpPr txBox="1"/>
          <p:nvPr/>
        </p:nvSpPr>
        <p:spPr>
          <a:xfrm>
            <a:off x="3635896" y="2817232"/>
            <a:ext cx="4980380" cy="276999"/>
          </a:xfrm>
          <a:prstGeom prst="rect">
            <a:avLst/>
          </a:prstGeom>
          <a:noFill/>
        </p:spPr>
        <p:txBody>
          <a:bodyPr wrap="square" rtlCol="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ID" sz="1200" b="0" dirty="0">
                <a:solidFill>
                  <a:schemeClr val="tx1"/>
                </a:solidFill>
                <a:effectLst/>
                <a:latin typeface="Arial" panose="020B0604020202020204" pitchFamily="34" charset="0"/>
                <a:cs typeface="Arial" panose="020B0604020202020204" pitchFamily="34" charset="0"/>
              </a:rPr>
              <a:t>Dari </a:t>
            </a:r>
            <a:r>
              <a:rPr lang="en-ID" sz="1200" b="0" dirty="0" err="1">
                <a:solidFill>
                  <a:schemeClr val="tx1"/>
                </a:solidFill>
                <a:effectLst/>
                <a:latin typeface="Arial" panose="020B0604020202020204" pitchFamily="34" charset="0"/>
                <a:cs typeface="Arial" panose="020B0604020202020204" pitchFamily="34" charset="0"/>
              </a:rPr>
              <a:t>keterangan</a:t>
            </a:r>
            <a:r>
              <a:rPr lang="en-ID" sz="1200" b="0" dirty="0">
                <a:solidFill>
                  <a:schemeClr val="tx1"/>
                </a:solidFill>
                <a:effectLst/>
                <a:latin typeface="Arial" panose="020B0604020202020204" pitchFamily="34" charset="0"/>
                <a:cs typeface="Arial" panose="020B0604020202020204" pitchFamily="34" charset="0"/>
              </a:rPr>
              <a:t> di </a:t>
            </a:r>
            <a:r>
              <a:rPr lang="en-ID" sz="1200" b="0" dirty="0" err="1">
                <a:solidFill>
                  <a:schemeClr val="tx1"/>
                </a:solidFill>
                <a:effectLst/>
                <a:latin typeface="Arial" panose="020B0604020202020204" pitchFamily="34" charset="0"/>
                <a:cs typeface="Arial" panose="020B0604020202020204" pitchFamily="34" charset="0"/>
              </a:rPr>
              <a:t>atas</a:t>
            </a:r>
            <a:r>
              <a:rPr lang="en-ID" sz="1200" b="0" dirty="0">
                <a:solidFill>
                  <a:schemeClr val="tx1"/>
                </a:solidFill>
                <a:effectLst/>
                <a:latin typeface="Arial" panose="020B0604020202020204" pitchFamily="34" charset="0"/>
                <a:cs typeface="Arial" panose="020B0604020202020204" pitchFamily="34" charset="0"/>
              </a:rPr>
              <a:t> </a:t>
            </a:r>
            <a:r>
              <a:rPr lang="en-ID" sz="1200" b="0" dirty="0" err="1">
                <a:solidFill>
                  <a:schemeClr val="tx1"/>
                </a:solidFill>
                <a:effectLst/>
                <a:latin typeface="Arial" panose="020B0604020202020204" pitchFamily="34" charset="0"/>
                <a:cs typeface="Arial" panose="020B0604020202020204" pitchFamily="34" charset="0"/>
              </a:rPr>
              <a:t>diketahui</a:t>
            </a:r>
            <a:r>
              <a:rPr lang="en-ID" sz="1200" b="0" dirty="0">
                <a:solidFill>
                  <a:schemeClr val="tx1"/>
                </a:solidFill>
                <a:effectLst/>
                <a:latin typeface="Arial" panose="020B0604020202020204" pitchFamily="34" charset="0"/>
                <a:cs typeface="Arial" panose="020B0604020202020204" pitchFamily="34" charset="0"/>
              </a:rPr>
              <a:t> </a:t>
            </a:r>
            <a:r>
              <a:rPr lang="en-ID" sz="1200" b="0" dirty="0" err="1">
                <a:solidFill>
                  <a:schemeClr val="tx1"/>
                </a:solidFill>
                <a:effectLst/>
                <a:latin typeface="Arial" panose="020B0604020202020204" pitchFamily="34" charset="0"/>
                <a:cs typeface="Arial" panose="020B0604020202020204" pitchFamily="34" charset="0"/>
              </a:rPr>
              <a:t>bahwa</a:t>
            </a:r>
            <a:r>
              <a:rPr lang="en-ID" sz="1200" b="0" dirty="0">
                <a:solidFill>
                  <a:schemeClr val="tx1"/>
                </a:solidFill>
                <a:effectLst/>
                <a:latin typeface="Arial" panose="020B0604020202020204" pitchFamily="34" charset="0"/>
                <a:cs typeface="Arial" panose="020B0604020202020204" pitchFamily="34" charset="0"/>
              </a:rPr>
              <a:t> data </a:t>
            </a:r>
            <a:r>
              <a:rPr lang="en-ID" sz="1200" b="0" dirty="0" err="1">
                <a:solidFill>
                  <a:schemeClr val="tx1"/>
                </a:solidFill>
                <a:effectLst/>
                <a:latin typeface="Arial" panose="020B0604020202020204" pitchFamily="34" charset="0"/>
                <a:cs typeface="Arial" panose="020B0604020202020204" pitchFamily="34" charset="0"/>
              </a:rPr>
              <a:t>tersebut</a:t>
            </a:r>
            <a:r>
              <a:rPr lang="en-ID" sz="1200" b="0" dirty="0">
                <a:solidFill>
                  <a:schemeClr val="tx1"/>
                </a:solidFill>
                <a:effectLst/>
                <a:latin typeface="Arial" panose="020B0604020202020204" pitchFamily="34" charset="0"/>
                <a:cs typeface="Arial" panose="020B0604020202020204" pitchFamily="34" charset="0"/>
              </a:rPr>
              <a:t> </a:t>
            </a:r>
            <a:r>
              <a:rPr lang="en-ID" sz="1200" b="0" dirty="0" err="1">
                <a:solidFill>
                  <a:schemeClr val="tx1"/>
                </a:solidFill>
                <a:effectLst/>
                <a:latin typeface="Arial" panose="020B0604020202020204" pitchFamily="34" charset="0"/>
                <a:cs typeface="Arial" panose="020B0604020202020204" pitchFamily="34" charset="0"/>
              </a:rPr>
              <a:t>tidak</a:t>
            </a:r>
            <a:r>
              <a:rPr lang="en-ID" sz="1200" b="0" dirty="0">
                <a:solidFill>
                  <a:schemeClr val="tx1"/>
                </a:solidFill>
                <a:effectLst/>
                <a:latin typeface="Arial" panose="020B0604020202020204" pitchFamily="34" charset="0"/>
                <a:cs typeface="Arial" panose="020B0604020202020204" pitchFamily="34" charset="0"/>
              </a:rPr>
              <a:t> </a:t>
            </a:r>
            <a:r>
              <a:rPr lang="en-ID" sz="1200" b="0" dirty="0" err="1">
                <a:solidFill>
                  <a:schemeClr val="tx1"/>
                </a:solidFill>
                <a:effectLst/>
                <a:latin typeface="Arial" panose="020B0604020202020204" pitchFamily="34" charset="0"/>
                <a:cs typeface="Arial" panose="020B0604020202020204" pitchFamily="34" charset="0"/>
              </a:rPr>
              <a:t>seimbang</a:t>
            </a:r>
            <a:endParaRPr lang="en-ID" sz="1200" b="0" dirty="0">
              <a:solidFill>
                <a:schemeClr val="tx1"/>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42946562"/>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0" y="61425"/>
            <a:ext cx="8180700" cy="432300"/>
          </a:xfrm>
          <a:prstGeom prst="rect">
            <a:avLst/>
          </a:prstGeom>
        </p:spPr>
        <p:txBody>
          <a:bodyPr spcFirstLastPara="1" wrap="square" lIns="91425" tIns="91425" rIns="91425" bIns="91425" anchor="t" anchorCtr="0">
            <a:noAutofit/>
          </a:bodyPr>
          <a:lstStyle/>
          <a:p>
            <a:pPr marL="0" lvl="0" indent="0" algn="ctr" rtl="0">
              <a:spcBef>
                <a:spcPct val="0"/>
              </a:spcBef>
              <a:spcAft>
                <a:spcPct val="0"/>
              </a:spcAft>
              <a:buClr>
                <a:schemeClr val="dk1"/>
              </a:buClr>
              <a:buSzPts val="990"/>
              <a:buFont typeface="Arial"/>
              <a:buNone/>
            </a:pPr>
            <a:r>
              <a:rPr lang="en" sz="1798" b="1">
                <a:latin typeface="Roboto"/>
                <a:ea typeface="Roboto"/>
                <a:cs typeface="Roboto"/>
                <a:sym typeface="Roboto"/>
              </a:rPr>
              <a:t>Build an Automated Resignation Behavior Prediction using Machine Learning</a:t>
            </a:r>
            <a:endParaRPr sz="1798" b="1">
              <a:latin typeface="Roboto"/>
              <a:ea typeface="Roboto"/>
              <a:cs typeface="Roboto"/>
              <a:sym typeface="Roboto"/>
            </a:endParaRPr>
          </a:p>
          <a:p>
            <a:pPr marL="0" lvl="0" indent="0" algn="ctr" rtl="0">
              <a:spcBef>
                <a:spcPct val="0"/>
              </a:spcBef>
              <a:spcAft>
                <a:spcPct val="0"/>
              </a:spcAft>
              <a:buSzPts val="990"/>
              <a:buNone/>
            </a:pPr>
            <a:endParaRPr sz="1798" b="1">
              <a:latin typeface="Roboto"/>
              <a:ea typeface="Roboto"/>
              <a:cs typeface="Roboto"/>
              <a:sym typeface="Roboto"/>
            </a:endParaRPr>
          </a:p>
        </p:txBody>
      </p:sp>
      <p:sp>
        <p:nvSpPr>
          <p:cNvPr id="9" name="TextBox 8">
            <a:extLst>
              <a:ext uri="{FF2B5EF4-FFF2-40B4-BE49-F238E27FC236}">
                <a16:creationId xmlns:a16="http://schemas.microsoft.com/office/drawing/2014/main" id="{D005C482-8016-2278-49C0-C433A465FA58}"/>
              </a:ext>
            </a:extLst>
          </p:cNvPr>
          <p:cNvSpPr txBox="1"/>
          <p:nvPr/>
        </p:nvSpPr>
        <p:spPr>
          <a:xfrm>
            <a:off x="311700" y="656364"/>
            <a:ext cx="8509571" cy="338554"/>
          </a:xfrm>
          <a:prstGeom prst="rect">
            <a:avLst/>
          </a:prstGeom>
          <a:noFill/>
        </p:spPr>
        <p:txBody>
          <a:bodyPr wrap="square" rtlCol="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600" b="1" dirty="0"/>
              <a:t>Feature Scaling (Normalization)</a:t>
            </a:r>
          </a:p>
        </p:txBody>
      </p:sp>
      <p:pic>
        <p:nvPicPr>
          <p:cNvPr id="2" name="Picture 1">
            <a:extLst>
              <a:ext uri="{FF2B5EF4-FFF2-40B4-BE49-F238E27FC236}">
                <a16:creationId xmlns:a16="http://schemas.microsoft.com/office/drawing/2014/main" id="{B9DC5034-7E82-14DA-4BED-8A725F755F65}"/>
              </a:ext>
            </a:extLst>
          </p:cNvPr>
          <p:cNvPicPr>
            <a:picLocks noChangeAspect="1"/>
          </p:cNvPicPr>
          <p:nvPr/>
        </p:nvPicPr>
        <p:blipFill>
          <a:blip r:embed="rId3"/>
          <a:stretch>
            <a:fillRect/>
          </a:stretch>
        </p:blipFill>
        <p:spPr>
          <a:xfrm>
            <a:off x="311700" y="1157557"/>
            <a:ext cx="4409459" cy="3450079"/>
          </a:xfrm>
          <a:prstGeom prst="rect">
            <a:avLst/>
          </a:prstGeom>
        </p:spPr>
      </p:pic>
      <p:pic>
        <p:nvPicPr>
          <p:cNvPr id="5" name="Picture 4">
            <a:extLst>
              <a:ext uri="{FF2B5EF4-FFF2-40B4-BE49-F238E27FC236}">
                <a16:creationId xmlns:a16="http://schemas.microsoft.com/office/drawing/2014/main" id="{5EBA5041-6CCD-9271-EE9A-2F9548D82FC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33089" y="1157557"/>
            <a:ext cx="4189280" cy="1918249"/>
          </a:xfrm>
          <a:prstGeom prst="rect">
            <a:avLst/>
          </a:prstGeom>
        </p:spPr>
      </p:pic>
      <p:sp>
        <p:nvSpPr>
          <p:cNvPr id="6" name="TextBox 5">
            <a:extLst>
              <a:ext uri="{FF2B5EF4-FFF2-40B4-BE49-F238E27FC236}">
                <a16:creationId xmlns:a16="http://schemas.microsoft.com/office/drawing/2014/main" id="{1242D96A-EA12-DB17-DD09-662954835AD7}"/>
              </a:ext>
            </a:extLst>
          </p:cNvPr>
          <p:cNvSpPr txBox="1"/>
          <p:nvPr/>
        </p:nvSpPr>
        <p:spPr>
          <a:xfrm>
            <a:off x="4833089" y="3238445"/>
            <a:ext cx="3878243" cy="461665"/>
          </a:xfrm>
          <a:prstGeom prst="rect">
            <a:avLst/>
          </a:prstGeom>
          <a:noFill/>
        </p:spPr>
        <p:txBody>
          <a:bodyPr wrap="square" rtlCol="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ID" sz="1200" b="0" dirty="0">
                <a:solidFill>
                  <a:schemeClr val="tx1"/>
                </a:solidFill>
                <a:effectLst/>
                <a:latin typeface="Arial" panose="020B0604020202020204" pitchFamily="34" charset="0"/>
                <a:cs typeface="Arial" panose="020B0604020202020204" pitchFamily="34" charset="0"/>
              </a:rPr>
              <a:t>Karena </a:t>
            </a:r>
            <a:r>
              <a:rPr lang="en-ID" sz="1200" b="0" dirty="0" err="1">
                <a:solidFill>
                  <a:schemeClr val="tx1"/>
                </a:solidFill>
                <a:effectLst/>
                <a:latin typeface="Arial" panose="020B0604020202020204" pitchFamily="34" charset="0"/>
                <a:cs typeface="Arial" panose="020B0604020202020204" pitchFamily="34" charset="0"/>
              </a:rPr>
              <a:t>terdapat</a:t>
            </a:r>
            <a:r>
              <a:rPr lang="en-ID" sz="1200" b="0" dirty="0">
                <a:solidFill>
                  <a:schemeClr val="tx1"/>
                </a:solidFill>
                <a:effectLst/>
                <a:latin typeface="Arial" panose="020B0604020202020204" pitchFamily="34" charset="0"/>
                <a:cs typeface="Arial" panose="020B0604020202020204" pitchFamily="34" charset="0"/>
              </a:rPr>
              <a:t> data yang </a:t>
            </a:r>
            <a:r>
              <a:rPr lang="en-ID" sz="1200" b="0" dirty="0" err="1">
                <a:solidFill>
                  <a:schemeClr val="tx1"/>
                </a:solidFill>
                <a:effectLst/>
                <a:latin typeface="Arial" panose="020B0604020202020204" pitchFamily="34" charset="0"/>
                <a:cs typeface="Arial" panose="020B0604020202020204" pitchFamily="34" charset="0"/>
              </a:rPr>
              <a:t>tidak</a:t>
            </a:r>
            <a:r>
              <a:rPr lang="en-ID" sz="1200" b="0" dirty="0">
                <a:solidFill>
                  <a:schemeClr val="tx1"/>
                </a:solidFill>
                <a:effectLst/>
                <a:latin typeface="Arial" panose="020B0604020202020204" pitchFamily="34" charset="0"/>
                <a:cs typeface="Arial" panose="020B0604020202020204" pitchFamily="34" charset="0"/>
              </a:rPr>
              <a:t> </a:t>
            </a:r>
            <a:r>
              <a:rPr lang="en-ID" sz="1200" b="0" dirty="0" err="1">
                <a:solidFill>
                  <a:schemeClr val="tx1"/>
                </a:solidFill>
                <a:effectLst/>
                <a:latin typeface="Arial" panose="020B0604020202020204" pitchFamily="34" charset="0"/>
                <a:cs typeface="Arial" panose="020B0604020202020204" pitchFamily="34" charset="0"/>
              </a:rPr>
              <a:t>seimbang</a:t>
            </a:r>
            <a:r>
              <a:rPr lang="en-ID" sz="1200" b="0" dirty="0">
                <a:solidFill>
                  <a:schemeClr val="tx1"/>
                </a:solidFill>
                <a:effectLst/>
                <a:latin typeface="Arial" panose="020B0604020202020204" pitchFamily="34" charset="0"/>
                <a:cs typeface="Arial" panose="020B0604020202020204" pitchFamily="34" charset="0"/>
              </a:rPr>
              <a:t> </a:t>
            </a:r>
            <a:r>
              <a:rPr lang="en-ID" sz="1200" b="0" dirty="0" err="1">
                <a:solidFill>
                  <a:schemeClr val="tx1"/>
                </a:solidFill>
                <a:effectLst/>
                <a:latin typeface="Arial" panose="020B0604020202020204" pitchFamily="34" charset="0"/>
                <a:cs typeface="Arial" panose="020B0604020202020204" pitchFamily="34" charset="0"/>
              </a:rPr>
              <a:t>maka</a:t>
            </a:r>
            <a:r>
              <a:rPr lang="en-ID" sz="1200" b="0" dirty="0">
                <a:solidFill>
                  <a:schemeClr val="tx1"/>
                </a:solidFill>
                <a:effectLst/>
                <a:latin typeface="Arial" panose="020B0604020202020204" pitchFamily="34" charset="0"/>
                <a:cs typeface="Arial" panose="020B0604020202020204" pitchFamily="34" charset="0"/>
              </a:rPr>
              <a:t> </a:t>
            </a:r>
            <a:r>
              <a:rPr lang="en-ID" sz="1200" b="0" dirty="0" err="1">
                <a:solidFill>
                  <a:schemeClr val="tx1"/>
                </a:solidFill>
                <a:effectLst/>
                <a:latin typeface="Arial" panose="020B0604020202020204" pitchFamily="34" charset="0"/>
                <a:cs typeface="Arial" panose="020B0604020202020204" pitchFamily="34" charset="0"/>
              </a:rPr>
              <a:t>akan</a:t>
            </a:r>
            <a:r>
              <a:rPr lang="en-ID" sz="1200" b="0" dirty="0">
                <a:solidFill>
                  <a:schemeClr val="tx1"/>
                </a:solidFill>
                <a:effectLst/>
                <a:latin typeface="Arial" panose="020B0604020202020204" pitchFamily="34" charset="0"/>
                <a:cs typeface="Arial" panose="020B0604020202020204" pitchFamily="34" charset="0"/>
              </a:rPr>
              <a:t> </a:t>
            </a:r>
            <a:r>
              <a:rPr lang="en-ID" sz="1200" b="0" dirty="0" err="1">
                <a:solidFill>
                  <a:schemeClr val="tx1"/>
                </a:solidFill>
                <a:effectLst/>
                <a:latin typeface="Arial" panose="020B0604020202020204" pitchFamily="34" charset="0"/>
                <a:cs typeface="Arial" panose="020B0604020202020204" pitchFamily="34" charset="0"/>
              </a:rPr>
              <a:t>ditangani</a:t>
            </a:r>
            <a:r>
              <a:rPr lang="en-ID" sz="1200" b="0" dirty="0">
                <a:solidFill>
                  <a:schemeClr val="tx1"/>
                </a:solidFill>
                <a:effectLst/>
                <a:latin typeface="Arial" panose="020B0604020202020204" pitchFamily="34" charset="0"/>
                <a:cs typeface="Arial" panose="020B0604020202020204" pitchFamily="34" charset="0"/>
              </a:rPr>
              <a:t> </a:t>
            </a:r>
            <a:r>
              <a:rPr lang="en-ID" sz="1200" b="0" dirty="0" err="1">
                <a:solidFill>
                  <a:schemeClr val="tx1"/>
                </a:solidFill>
                <a:effectLst/>
                <a:latin typeface="Arial" panose="020B0604020202020204" pitchFamily="34" charset="0"/>
                <a:cs typeface="Arial" panose="020B0604020202020204" pitchFamily="34" charset="0"/>
              </a:rPr>
              <a:t>dengan</a:t>
            </a:r>
            <a:r>
              <a:rPr lang="en-ID" sz="1200" b="0" dirty="0">
                <a:solidFill>
                  <a:schemeClr val="tx1"/>
                </a:solidFill>
                <a:effectLst/>
                <a:latin typeface="Arial" panose="020B0604020202020204" pitchFamily="34" charset="0"/>
                <a:cs typeface="Arial" panose="020B0604020202020204" pitchFamily="34" charset="0"/>
              </a:rPr>
              <a:t> </a:t>
            </a:r>
            <a:r>
              <a:rPr lang="en-ID" sz="1200" b="0" dirty="0" err="1">
                <a:solidFill>
                  <a:schemeClr val="tx1"/>
                </a:solidFill>
                <a:effectLst/>
                <a:latin typeface="Arial" panose="020B0604020202020204" pitchFamily="34" charset="0"/>
                <a:cs typeface="Arial" panose="020B0604020202020204" pitchFamily="34" charset="0"/>
              </a:rPr>
              <a:t>menggunakan</a:t>
            </a:r>
            <a:r>
              <a:rPr lang="en-ID" sz="1200" b="0" dirty="0">
                <a:solidFill>
                  <a:schemeClr val="tx1"/>
                </a:solidFill>
                <a:effectLst/>
                <a:latin typeface="Arial" panose="020B0604020202020204" pitchFamily="34" charset="0"/>
                <a:cs typeface="Arial" panose="020B0604020202020204" pitchFamily="34" charset="0"/>
              </a:rPr>
              <a:t> oversampling.</a:t>
            </a:r>
          </a:p>
        </p:txBody>
      </p:sp>
      <p:pic>
        <p:nvPicPr>
          <p:cNvPr id="10" name="Picture 9">
            <a:extLst>
              <a:ext uri="{FF2B5EF4-FFF2-40B4-BE49-F238E27FC236}">
                <a16:creationId xmlns:a16="http://schemas.microsoft.com/office/drawing/2014/main" id="{3019F5A6-DAA1-E934-4886-B9209D9450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33089" y="4083918"/>
            <a:ext cx="4189280" cy="523718"/>
          </a:xfrm>
          <a:prstGeom prst="rect">
            <a:avLst/>
          </a:prstGeom>
        </p:spPr>
      </p:pic>
    </p:spTree>
    <p:extLst>
      <p:ext uri="{BB962C8B-B14F-4D97-AF65-F5344CB8AC3E}">
        <p14:creationId xmlns:p14="http://schemas.microsoft.com/office/powerpoint/2010/main" val="2892138775"/>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0" y="61425"/>
            <a:ext cx="8180700" cy="432300"/>
          </a:xfrm>
          <a:prstGeom prst="rect">
            <a:avLst/>
          </a:prstGeom>
        </p:spPr>
        <p:txBody>
          <a:bodyPr spcFirstLastPara="1" wrap="square" lIns="91425" tIns="91425" rIns="91425" bIns="91425" anchor="t" anchorCtr="0">
            <a:noAutofit/>
          </a:bodyPr>
          <a:lstStyle/>
          <a:p>
            <a:pPr marL="0" lvl="0" indent="0" algn="ctr" rtl="0">
              <a:spcBef>
                <a:spcPct val="0"/>
              </a:spcBef>
              <a:spcAft>
                <a:spcPct val="0"/>
              </a:spcAft>
              <a:buClr>
                <a:schemeClr val="dk1"/>
              </a:buClr>
              <a:buSzPts val="990"/>
              <a:buFont typeface="Arial"/>
              <a:buNone/>
            </a:pPr>
            <a:r>
              <a:rPr lang="en" sz="1798" b="1" dirty="0">
                <a:latin typeface="Roboto"/>
                <a:ea typeface="Roboto"/>
                <a:cs typeface="Roboto"/>
                <a:sym typeface="Roboto"/>
              </a:rPr>
              <a:t>Build an Automated Resignation Behavior Prediction using Machine Learning</a:t>
            </a:r>
            <a:endParaRPr sz="1798" b="1" dirty="0">
              <a:latin typeface="Roboto"/>
              <a:ea typeface="Roboto"/>
              <a:cs typeface="Roboto"/>
              <a:sym typeface="Roboto"/>
            </a:endParaRPr>
          </a:p>
          <a:p>
            <a:pPr marL="0" lvl="0" indent="0" algn="ctr" rtl="0">
              <a:spcBef>
                <a:spcPct val="0"/>
              </a:spcBef>
              <a:spcAft>
                <a:spcPct val="0"/>
              </a:spcAft>
              <a:buSzPts val="990"/>
              <a:buNone/>
            </a:pPr>
            <a:endParaRPr sz="1798" b="1" dirty="0">
              <a:latin typeface="Roboto"/>
              <a:ea typeface="Roboto"/>
              <a:cs typeface="Roboto"/>
              <a:sym typeface="Roboto"/>
            </a:endParaRPr>
          </a:p>
        </p:txBody>
      </p:sp>
      <p:sp>
        <p:nvSpPr>
          <p:cNvPr id="6" name="TextBox 5">
            <a:extLst>
              <a:ext uri="{FF2B5EF4-FFF2-40B4-BE49-F238E27FC236}">
                <a16:creationId xmlns:a16="http://schemas.microsoft.com/office/drawing/2014/main" id="{08AEBC87-5871-EE50-CBA6-BCB6399681D7}"/>
              </a:ext>
            </a:extLst>
          </p:cNvPr>
          <p:cNvSpPr txBox="1"/>
          <p:nvPr/>
        </p:nvSpPr>
        <p:spPr>
          <a:xfrm>
            <a:off x="107504" y="687370"/>
            <a:ext cx="8509571" cy="338554"/>
          </a:xfrm>
          <a:prstGeom prst="rect">
            <a:avLst/>
          </a:prstGeom>
          <a:noFill/>
        </p:spPr>
        <p:txBody>
          <a:bodyPr wrap="square" rtlCol="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600" b="1" dirty="0"/>
              <a:t>Modeling Stage</a:t>
            </a:r>
          </a:p>
        </p:txBody>
      </p:sp>
      <p:sp>
        <p:nvSpPr>
          <p:cNvPr id="8" name="TextBox 7">
            <a:extLst>
              <a:ext uri="{FF2B5EF4-FFF2-40B4-BE49-F238E27FC236}">
                <a16:creationId xmlns:a16="http://schemas.microsoft.com/office/drawing/2014/main" id="{F67766CF-62C3-D0A4-D1F6-5628B3920FB3}"/>
              </a:ext>
            </a:extLst>
          </p:cNvPr>
          <p:cNvSpPr txBox="1"/>
          <p:nvPr/>
        </p:nvSpPr>
        <p:spPr>
          <a:xfrm>
            <a:off x="4716016" y="2610773"/>
            <a:ext cx="4164635" cy="2062103"/>
          </a:xfrm>
          <a:prstGeom prst="rect">
            <a:avLst/>
          </a:prstGeom>
          <a:noFill/>
        </p:spPr>
        <p:txBody>
          <a:bodyPr wrap="square" rtlCol="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ID" sz="1600" b="0" dirty="0">
                <a:solidFill>
                  <a:schemeClr val="tx1"/>
                </a:solidFill>
                <a:effectLst/>
                <a:latin typeface="Arial" panose="020B0604020202020204" pitchFamily="34" charset="0"/>
                <a:cs typeface="Arial" panose="020B0604020202020204" pitchFamily="34" charset="0"/>
              </a:rPr>
              <a:t>Dari </a:t>
            </a:r>
            <a:r>
              <a:rPr lang="en-ID" sz="1600" b="0" dirty="0" err="1">
                <a:solidFill>
                  <a:schemeClr val="tx1"/>
                </a:solidFill>
                <a:effectLst/>
                <a:latin typeface="Arial" panose="020B0604020202020204" pitchFamily="34" charset="0"/>
                <a:cs typeface="Arial" panose="020B0604020202020204" pitchFamily="34" charset="0"/>
              </a:rPr>
              <a:t>beberapa</a:t>
            </a:r>
            <a:r>
              <a:rPr lang="en-ID" sz="1600" b="0" dirty="0">
                <a:solidFill>
                  <a:schemeClr val="tx1"/>
                </a:solidFill>
                <a:effectLst/>
                <a:latin typeface="Arial" panose="020B0604020202020204" pitchFamily="34" charset="0"/>
                <a:cs typeface="Arial" panose="020B0604020202020204" pitchFamily="34" charset="0"/>
              </a:rPr>
              <a:t> </a:t>
            </a:r>
            <a:r>
              <a:rPr lang="en-ID" sz="1600" b="0" dirty="0" err="1">
                <a:solidFill>
                  <a:schemeClr val="tx1"/>
                </a:solidFill>
                <a:effectLst/>
                <a:latin typeface="Arial" panose="020B0604020202020204" pitchFamily="34" charset="0"/>
                <a:cs typeface="Arial" panose="020B0604020202020204" pitchFamily="34" charset="0"/>
              </a:rPr>
              <a:t>algoritma</a:t>
            </a:r>
            <a:r>
              <a:rPr lang="en-ID" sz="1600" b="0" dirty="0">
                <a:solidFill>
                  <a:schemeClr val="tx1"/>
                </a:solidFill>
                <a:effectLst/>
                <a:latin typeface="Arial" panose="020B0604020202020204" pitchFamily="34" charset="0"/>
                <a:cs typeface="Arial" panose="020B0604020202020204" pitchFamily="34" charset="0"/>
              </a:rPr>
              <a:t> yang </a:t>
            </a:r>
            <a:r>
              <a:rPr lang="en-ID" sz="1600" b="0" dirty="0" err="1">
                <a:solidFill>
                  <a:schemeClr val="tx1"/>
                </a:solidFill>
                <a:effectLst/>
                <a:latin typeface="Arial" panose="020B0604020202020204" pitchFamily="34" charset="0"/>
                <a:cs typeface="Arial" panose="020B0604020202020204" pitchFamily="34" charset="0"/>
              </a:rPr>
              <a:t>digunakan</a:t>
            </a:r>
            <a:r>
              <a:rPr lang="en-ID" sz="1600" b="0" dirty="0">
                <a:solidFill>
                  <a:schemeClr val="tx1"/>
                </a:solidFill>
                <a:effectLst/>
                <a:latin typeface="Arial" panose="020B0604020202020204" pitchFamily="34" charset="0"/>
                <a:cs typeface="Arial" panose="020B0604020202020204" pitchFamily="34" charset="0"/>
              </a:rPr>
              <a:t>, </a:t>
            </a:r>
            <a:r>
              <a:rPr lang="en-ID" sz="1600" b="0" dirty="0" err="1">
                <a:solidFill>
                  <a:schemeClr val="tx1"/>
                </a:solidFill>
                <a:effectLst/>
                <a:latin typeface="Arial" panose="020B0604020202020204" pitchFamily="34" charset="0"/>
                <a:cs typeface="Arial" panose="020B0604020202020204" pitchFamily="34" charset="0"/>
              </a:rPr>
              <a:t>ditemukan</a:t>
            </a:r>
            <a:r>
              <a:rPr lang="en-ID" sz="1600" b="0" dirty="0">
                <a:solidFill>
                  <a:schemeClr val="tx1"/>
                </a:solidFill>
                <a:effectLst/>
                <a:latin typeface="Arial" panose="020B0604020202020204" pitchFamily="34" charset="0"/>
                <a:cs typeface="Arial" panose="020B0604020202020204" pitchFamily="34" charset="0"/>
              </a:rPr>
              <a:t> </a:t>
            </a:r>
            <a:r>
              <a:rPr lang="en-ID" sz="1600" b="0" dirty="0" err="1">
                <a:solidFill>
                  <a:schemeClr val="tx1"/>
                </a:solidFill>
                <a:effectLst/>
                <a:latin typeface="Arial" panose="020B0604020202020204" pitchFamily="34" charset="0"/>
                <a:cs typeface="Arial" panose="020B0604020202020204" pitchFamily="34" charset="0"/>
              </a:rPr>
              <a:t>bahwa</a:t>
            </a:r>
            <a:r>
              <a:rPr lang="en-ID" sz="1600" b="0" dirty="0">
                <a:solidFill>
                  <a:schemeClr val="tx1"/>
                </a:solidFill>
                <a:effectLst/>
                <a:latin typeface="Arial" panose="020B0604020202020204" pitchFamily="34" charset="0"/>
                <a:cs typeface="Arial" panose="020B0604020202020204" pitchFamily="34" charset="0"/>
              </a:rPr>
              <a:t> </a:t>
            </a:r>
            <a:r>
              <a:rPr lang="en-ID" sz="1600" b="0" dirty="0" err="1">
                <a:solidFill>
                  <a:schemeClr val="tx1"/>
                </a:solidFill>
                <a:effectLst/>
                <a:latin typeface="Arial" panose="020B0604020202020204" pitchFamily="34" charset="0"/>
                <a:cs typeface="Arial" panose="020B0604020202020204" pitchFamily="34" charset="0"/>
              </a:rPr>
              <a:t>algoritma</a:t>
            </a:r>
            <a:r>
              <a:rPr lang="en-ID" sz="1600" b="0" dirty="0">
                <a:solidFill>
                  <a:schemeClr val="tx1"/>
                </a:solidFill>
                <a:effectLst/>
                <a:latin typeface="Arial" panose="020B0604020202020204" pitchFamily="34" charset="0"/>
                <a:cs typeface="Arial" panose="020B0604020202020204" pitchFamily="34" charset="0"/>
              </a:rPr>
              <a:t> </a:t>
            </a:r>
            <a:r>
              <a:rPr lang="en-ID" sz="1600" b="0" dirty="0" err="1">
                <a:solidFill>
                  <a:schemeClr val="tx1"/>
                </a:solidFill>
                <a:effectLst/>
                <a:latin typeface="Arial" panose="020B0604020202020204" pitchFamily="34" charset="0"/>
                <a:cs typeface="Arial" panose="020B0604020202020204" pitchFamily="34" charset="0"/>
              </a:rPr>
              <a:t>Regresi</a:t>
            </a:r>
            <a:r>
              <a:rPr lang="en-ID" sz="1600" b="0" dirty="0">
                <a:solidFill>
                  <a:schemeClr val="tx1"/>
                </a:solidFill>
                <a:effectLst/>
                <a:latin typeface="Arial" panose="020B0604020202020204" pitchFamily="34" charset="0"/>
                <a:cs typeface="Arial" panose="020B0604020202020204" pitchFamily="34" charset="0"/>
              </a:rPr>
              <a:t> </a:t>
            </a:r>
            <a:r>
              <a:rPr lang="en-ID" sz="1600" b="0" dirty="0" err="1">
                <a:solidFill>
                  <a:schemeClr val="tx1"/>
                </a:solidFill>
                <a:effectLst/>
                <a:latin typeface="Arial" panose="020B0604020202020204" pitchFamily="34" charset="0"/>
                <a:cs typeface="Arial" panose="020B0604020202020204" pitchFamily="34" charset="0"/>
              </a:rPr>
              <a:t>Logistik</a:t>
            </a:r>
            <a:r>
              <a:rPr lang="en-ID" sz="1600" b="0" dirty="0">
                <a:solidFill>
                  <a:schemeClr val="tx1"/>
                </a:solidFill>
                <a:effectLst/>
                <a:latin typeface="Arial" panose="020B0604020202020204" pitchFamily="34" charset="0"/>
                <a:cs typeface="Arial" panose="020B0604020202020204" pitchFamily="34" charset="0"/>
              </a:rPr>
              <a:t> </a:t>
            </a:r>
            <a:r>
              <a:rPr lang="en-ID" sz="1600" b="0" dirty="0" err="1">
                <a:solidFill>
                  <a:schemeClr val="tx1"/>
                </a:solidFill>
                <a:effectLst/>
                <a:latin typeface="Arial" panose="020B0604020202020204" pitchFamily="34" charset="0"/>
                <a:cs typeface="Arial" panose="020B0604020202020204" pitchFamily="34" charset="0"/>
              </a:rPr>
              <a:t>mempunyai</a:t>
            </a:r>
            <a:r>
              <a:rPr lang="en-ID" sz="1600" b="0" dirty="0">
                <a:solidFill>
                  <a:schemeClr val="tx1"/>
                </a:solidFill>
                <a:effectLst/>
                <a:latin typeface="Arial" panose="020B0604020202020204" pitchFamily="34" charset="0"/>
                <a:cs typeface="Arial" panose="020B0604020202020204" pitchFamily="34" charset="0"/>
              </a:rPr>
              <a:t> </a:t>
            </a:r>
            <a:r>
              <a:rPr lang="en-ID" sz="1600" b="0" dirty="0" err="1">
                <a:solidFill>
                  <a:schemeClr val="tx1"/>
                </a:solidFill>
                <a:effectLst/>
                <a:latin typeface="Arial" panose="020B0604020202020204" pitchFamily="34" charset="0"/>
                <a:cs typeface="Arial" panose="020B0604020202020204" pitchFamily="34" charset="0"/>
              </a:rPr>
              <a:t>kinerja</a:t>
            </a:r>
            <a:r>
              <a:rPr lang="en-ID" sz="1600" b="0" dirty="0">
                <a:solidFill>
                  <a:schemeClr val="tx1"/>
                </a:solidFill>
                <a:effectLst/>
                <a:latin typeface="Arial" panose="020B0604020202020204" pitchFamily="34" charset="0"/>
                <a:cs typeface="Arial" panose="020B0604020202020204" pitchFamily="34" charset="0"/>
              </a:rPr>
              <a:t> yang </a:t>
            </a:r>
            <a:r>
              <a:rPr lang="en-ID" sz="1600" b="0" dirty="0" err="1">
                <a:solidFill>
                  <a:schemeClr val="tx1"/>
                </a:solidFill>
                <a:effectLst/>
                <a:latin typeface="Arial" panose="020B0604020202020204" pitchFamily="34" charset="0"/>
                <a:cs typeface="Arial" panose="020B0604020202020204" pitchFamily="34" charset="0"/>
              </a:rPr>
              <a:t>baik</a:t>
            </a:r>
            <a:r>
              <a:rPr lang="en-ID" sz="1600" b="0" dirty="0">
                <a:solidFill>
                  <a:schemeClr val="tx1"/>
                </a:solidFill>
                <a:effectLst/>
                <a:latin typeface="Arial" panose="020B0604020202020204" pitchFamily="34" charset="0"/>
                <a:cs typeface="Arial" panose="020B0604020202020204" pitchFamily="34" charset="0"/>
              </a:rPr>
              <a:t> </a:t>
            </a:r>
            <a:r>
              <a:rPr lang="en-ID" sz="1600" b="0" dirty="0" err="1">
                <a:solidFill>
                  <a:schemeClr val="tx1"/>
                </a:solidFill>
                <a:effectLst/>
                <a:latin typeface="Arial" panose="020B0604020202020204" pitchFamily="34" charset="0"/>
                <a:cs typeface="Arial" panose="020B0604020202020204" pitchFamily="34" charset="0"/>
              </a:rPr>
              <a:t>dibandingkan</a:t>
            </a:r>
            <a:r>
              <a:rPr lang="en-ID" sz="1600" b="0" dirty="0">
                <a:solidFill>
                  <a:schemeClr val="tx1"/>
                </a:solidFill>
                <a:effectLst/>
                <a:latin typeface="Arial" panose="020B0604020202020204" pitchFamily="34" charset="0"/>
                <a:cs typeface="Arial" panose="020B0604020202020204" pitchFamily="34" charset="0"/>
              </a:rPr>
              <a:t> </a:t>
            </a:r>
            <a:r>
              <a:rPr lang="en-ID" sz="1600" b="0" dirty="0" err="1">
                <a:solidFill>
                  <a:schemeClr val="tx1"/>
                </a:solidFill>
                <a:effectLst/>
                <a:latin typeface="Arial" panose="020B0604020202020204" pitchFamily="34" charset="0"/>
                <a:cs typeface="Arial" panose="020B0604020202020204" pitchFamily="34" charset="0"/>
              </a:rPr>
              <a:t>dengan</a:t>
            </a:r>
            <a:r>
              <a:rPr lang="en-ID" sz="1600" b="0" dirty="0">
                <a:solidFill>
                  <a:schemeClr val="tx1"/>
                </a:solidFill>
                <a:effectLst/>
                <a:latin typeface="Arial" panose="020B0604020202020204" pitchFamily="34" charset="0"/>
                <a:cs typeface="Arial" panose="020B0604020202020204" pitchFamily="34" charset="0"/>
              </a:rPr>
              <a:t> </a:t>
            </a:r>
            <a:r>
              <a:rPr lang="en-ID" sz="1600" b="0" dirty="0" err="1">
                <a:solidFill>
                  <a:schemeClr val="tx1"/>
                </a:solidFill>
                <a:effectLst/>
                <a:latin typeface="Arial" panose="020B0604020202020204" pitchFamily="34" charset="0"/>
                <a:cs typeface="Arial" panose="020B0604020202020204" pitchFamily="34" charset="0"/>
              </a:rPr>
              <a:t>algoritma</a:t>
            </a:r>
            <a:r>
              <a:rPr lang="en-ID" sz="1600" b="0" dirty="0">
                <a:solidFill>
                  <a:schemeClr val="tx1"/>
                </a:solidFill>
                <a:effectLst/>
                <a:latin typeface="Arial" panose="020B0604020202020204" pitchFamily="34" charset="0"/>
                <a:cs typeface="Arial" panose="020B0604020202020204" pitchFamily="34" charset="0"/>
              </a:rPr>
              <a:t> </a:t>
            </a:r>
            <a:r>
              <a:rPr lang="en-ID" sz="1600" b="0" dirty="0" err="1">
                <a:solidFill>
                  <a:schemeClr val="tx1"/>
                </a:solidFill>
                <a:effectLst/>
                <a:latin typeface="Arial" panose="020B0604020202020204" pitchFamily="34" charset="0"/>
                <a:cs typeface="Arial" panose="020B0604020202020204" pitchFamily="34" charset="0"/>
              </a:rPr>
              <a:t>lainnya</a:t>
            </a:r>
            <a:r>
              <a:rPr lang="en-ID" sz="1600" b="0" dirty="0">
                <a:solidFill>
                  <a:schemeClr val="tx1"/>
                </a:solidFill>
                <a:effectLst/>
                <a:latin typeface="Arial" panose="020B0604020202020204" pitchFamily="34" charset="0"/>
                <a:cs typeface="Arial" panose="020B0604020202020204" pitchFamily="34" charset="0"/>
              </a:rPr>
              <a:t>. </a:t>
            </a:r>
            <a:r>
              <a:rPr lang="en-ID" sz="1600" b="0" dirty="0" err="1">
                <a:solidFill>
                  <a:schemeClr val="tx1"/>
                </a:solidFill>
                <a:effectLst/>
                <a:latin typeface="Arial" panose="020B0604020202020204" pitchFamily="34" charset="0"/>
                <a:cs typeface="Arial" panose="020B0604020202020204" pitchFamily="34" charset="0"/>
              </a:rPr>
              <a:t>Namun</a:t>
            </a:r>
            <a:r>
              <a:rPr lang="en-ID" sz="1600" b="0" dirty="0">
                <a:solidFill>
                  <a:schemeClr val="tx1"/>
                </a:solidFill>
                <a:effectLst/>
                <a:latin typeface="Arial" panose="020B0604020202020204" pitchFamily="34" charset="0"/>
                <a:cs typeface="Arial" panose="020B0604020202020204" pitchFamily="34" charset="0"/>
              </a:rPr>
              <a:t> </a:t>
            </a:r>
            <a:r>
              <a:rPr lang="en-ID" sz="1600" b="0" dirty="0" err="1">
                <a:solidFill>
                  <a:schemeClr val="tx1"/>
                </a:solidFill>
                <a:effectLst/>
                <a:latin typeface="Arial" panose="020B0604020202020204" pitchFamily="34" charset="0"/>
                <a:cs typeface="Arial" panose="020B0604020202020204" pitchFamily="34" charset="0"/>
              </a:rPr>
              <a:t>dari</a:t>
            </a:r>
            <a:r>
              <a:rPr lang="en-ID" sz="1600" b="0" dirty="0">
                <a:solidFill>
                  <a:schemeClr val="tx1"/>
                </a:solidFill>
                <a:effectLst/>
                <a:latin typeface="Arial" panose="020B0604020202020204" pitchFamily="34" charset="0"/>
                <a:cs typeface="Arial" panose="020B0604020202020204" pitchFamily="34" charset="0"/>
              </a:rPr>
              <a:t> </a:t>
            </a:r>
            <a:r>
              <a:rPr lang="en-ID" sz="1600" b="0" dirty="0" err="1">
                <a:solidFill>
                  <a:schemeClr val="tx1"/>
                </a:solidFill>
                <a:effectLst/>
                <a:latin typeface="Arial" panose="020B0604020202020204" pitchFamily="34" charset="0"/>
                <a:cs typeface="Arial" panose="020B0604020202020204" pitchFamily="34" charset="0"/>
              </a:rPr>
              <a:t>pengujian</a:t>
            </a:r>
            <a:r>
              <a:rPr lang="en-ID" sz="1600" b="0" dirty="0">
                <a:solidFill>
                  <a:schemeClr val="tx1"/>
                </a:solidFill>
                <a:effectLst/>
                <a:latin typeface="Arial" panose="020B0604020202020204" pitchFamily="34" charset="0"/>
                <a:cs typeface="Arial" panose="020B0604020202020204" pitchFamily="34" charset="0"/>
              </a:rPr>
              <a:t> train ROC-AUC </a:t>
            </a:r>
            <a:r>
              <a:rPr lang="en-ID" sz="1600" b="0" dirty="0" err="1">
                <a:solidFill>
                  <a:schemeClr val="tx1"/>
                </a:solidFill>
                <a:effectLst/>
                <a:latin typeface="Arial" panose="020B0604020202020204" pitchFamily="34" charset="0"/>
                <a:cs typeface="Arial" panose="020B0604020202020204" pitchFamily="34" charset="0"/>
              </a:rPr>
              <a:t>terlihat</a:t>
            </a:r>
            <a:r>
              <a:rPr lang="en-ID" sz="1600" b="0" dirty="0">
                <a:solidFill>
                  <a:schemeClr val="tx1"/>
                </a:solidFill>
                <a:effectLst/>
                <a:latin typeface="Arial" panose="020B0604020202020204" pitchFamily="34" charset="0"/>
                <a:cs typeface="Arial" panose="020B0604020202020204" pitchFamily="34" charset="0"/>
              </a:rPr>
              <a:t> </a:t>
            </a:r>
            <a:r>
              <a:rPr lang="en-ID" sz="1600" b="0" dirty="0" err="1">
                <a:solidFill>
                  <a:schemeClr val="tx1"/>
                </a:solidFill>
                <a:effectLst/>
                <a:latin typeface="Arial" panose="020B0604020202020204" pitchFamily="34" charset="0"/>
                <a:cs typeface="Arial" panose="020B0604020202020204" pitchFamily="34" charset="0"/>
              </a:rPr>
              <a:t>bahwa</a:t>
            </a:r>
            <a:r>
              <a:rPr lang="en-ID" sz="1600" b="0" dirty="0">
                <a:solidFill>
                  <a:schemeClr val="tx1"/>
                </a:solidFill>
                <a:effectLst/>
                <a:latin typeface="Arial" panose="020B0604020202020204" pitchFamily="34" charset="0"/>
                <a:cs typeface="Arial" panose="020B0604020202020204" pitchFamily="34" charset="0"/>
              </a:rPr>
              <a:t> </a:t>
            </a:r>
            <a:r>
              <a:rPr lang="en-ID" sz="1600" b="0" dirty="0" err="1">
                <a:solidFill>
                  <a:schemeClr val="tx1"/>
                </a:solidFill>
                <a:effectLst/>
                <a:latin typeface="Arial" panose="020B0604020202020204" pitchFamily="34" charset="0"/>
                <a:cs typeface="Arial" panose="020B0604020202020204" pitchFamily="34" charset="0"/>
              </a:rPr>
              <a:t>semua</a:t>
            </a:r>
            <a:r>
              <a:rPr lang="en-ID" sz="1600" b="0" dirty="0">
                <a:solidFill>
                  <a:schemeClr val="tx1"/>
                </a:solidFill>
                <a:effectLst/>
                <a:latin typeface="Arial" panose="020B0604020202020204" pitchFamily="34" charset="0"/>
                <a:cs typeface="Arial" panose="020B0604020202020204" pitchFamily="34" charset="0"/>
              </a:rPr>
              <a:t> model </a:t>
            </a:r>
            <a:r>
              <a:rPr lang="en-ID" sz="1600" b="0" dirty="0" err="1">
                <a:solidFill>
                  <a:schemeClr val="tx1"/>
                </a:solidFill>
                <a:effectLst/>
                <a:latin typeface="Arial" panose="020B0604020202020204" pitchFamily="34" charset="0"/>
                <a:cs typeface="Arial" panose="020B0604020202020204" pitchFamily="34" charset="0"/>
              </a:rPr>
              <a:t>mengalami</a:t>
            </a:r>
            <a:r>
              <a:rPr lang="en-ID" sz="1600" b="0" dirty="0">
                <a:solidFill>
                  <a:schemeClr val="tx1"/>
                </a:solidFill>
                <a:effectLst/>
                <a:latin typeface="Arial" panose="020B0604020202020204" pitchFamily="34" charset="0"/>
                <a:cs typeface="Arial" panose="020B0604020202020204" pitchFamily="34" charset="0"/>
              </a:rPr>
              <a:t> overfitting, </a:t>
            </a:r>
            <a:r>
              <a:rPr lang="en-ID" sz="1600" b="0" dirty="0" err="1">
                <a:solidFill>
                  <a:schemeClr val="tx1"/>
                </a:solidFill>
                <a:effectLst/>
                <a:latin typeface="Arial" panose="020B0604020202020204" pitchFamily="34" charset="0"/>
                <a:cs typeface="Arial" panose="020B0604020202020204" pitchFamily="34" charset="0"/>
              </a:rPr>
              <a:t>sehingga</a:t>
            </a:r>
            <a:r>
              <a:rPr lang="en-ID" sz="1600" b="0" dirty="0">
                <a:solidFill>
                  <a:schemeClr val="tx1"/>
                </a:solidFill>
                <a:effectLst/>
                <a:latin typeface="Arial" panose="020B0604020202020204" pitchFamily="34" charset="0"/>
                <a:cs typeface="Arial" panose="020B0604020202020204" pitchFamily="34" charset="0"/>
              </a:rPr>
              <a:t> </a:t>
            </a:r>
            <a:r>
              <a:rPr lang="en-ID" sz="1600" b="0" dirty="0" err="1">
                <a:solidFill>
                  <a:schemeClr val="tx1"/>
                </a:solidFill>
                <a:effectLst/>
                <a:latin typeface="Arial" panose="020B0604020202020204" pitchFamily="34" charset="0"/>
                <a:cs typeface="Arial" panose="020B0604020202020204" pitchFamily="34" charset="0"/>
              </a:rPr>
              <a:t>akan</a:t>
            </a:r>
            <a:r>
              <a:rPr lang="en-ID" sz="1600" b="0" dirty="0">
                <a:solidFill>
                  <a:schemeClr val="tx1"/>
                </a:solidFill>
                <a:effectLst/>
                <a:latin typeface="Arial" panose="020B0604020202020204" pitchFamily="34" charset="0"/>
                <a:cs typeface="Arial" panose="020B0604020202020204" pitchFamily="34" charset="0"/>
              </a:rPr>
              <a:t> </a:t>
            </a:r>
            <a:r>
              <a:rPr lang="en-ID" sz="1600" b="0" dirty="0" err="1">
                <a:solidFill>
                  <a:schemeClr val="tx1"/>
                </a:solidFill>
                <a:effectLst/>
                <a:latin typeface="Arial" panose="020B0604020202020204" pitchFamily="34" charset="0"/>
                <a:cs typeface="Arial" panose="020B0604020202020204" pitchFamily="34" charset="0"/>
              </a:rPr>
              <a:t>digunakan</a:t>
            </a:r>
            <a:r>
              <a:rPr lang="en-ID" sz="1600" b="0" dirty="0">
                <a:solidFill>
                  <a:schemeClr val="tx1"/>
                </a:solidFill>
                <a:effectLst/>
                <a:latin typeface="Arial" panose="020B0604020202020204" pitchFamily="34" charset="0"/>
                <a:cs typeface="Arial" panose="020B0604020202020204" pitchFamily="34" charset="0"/>
              </a:rPr>
              <a:t> hyperparameter </a:t>
            </a:r>
            <a:r>
              <a:rPr lang="en-ID" sz="1600" b="0" dirty="0" err="1">
                <a:solidFill>
                  <a:schemeClr val="tx1"/>
                </a:solidFill>
                <a:effectLst/>
                <a:latin typeface="Arial" panose="020B0604020202020204" pitchFamily="34" charset="0"/>
                <a:cs typeface="Arial" panose="020B0604020202020204" pitchFamily="34" charset="0"/>
              </a:rPr>
              <a:t>untuk</a:t>
            </a:r>
            <a:r>
              <a:rPr lang="en-ID" sz="1600" b="0" dirty="0">
                <a:solidFill>
                  <a:schemeClr val="tx1"/>
                </a:solidFill>
                <a:effectLst/>
                <a:latin typeface="Arial" panose="020B0604020202020204" pitchFamily="34" charset="0"/>
                <a:cs typeface="Arial" panose="020B0604020202020204" pitchFamily="34" charset="0"/>
              </a:rPr>
              <a:t> </a:t>
            </a:r>
            <a:r>
              <a:rPr lang="en-ID" sz="1600" b="0" dirty="0" err="1">
                <a:solidFill>
                  <a:schemeClr val="tx1"/>
                </a:solidFill>
                <a:effectLst/>
                <a:latin typeface="Arial" panose="020B0604020202020204" pitchFamily="34" charset="0"/>
                <a:cs typeface="Arial" panose="020B0604020202020204" pitchFamily="34" charset="0"/>
              </a:rPr>
              <a:t>mengatasi</a:t>
            </a:r>
            <a:r>
              <a:rPr lang="en-ID" sz="1600" b="0" dirty="0">
                <a:solidFill>
                  <a:schemeClr val="tx1"/>
                </a:solidFill>
                <a:effectLst/>
                <a:latin typeface="Arial" panose="020B0604020202020204" pitchFamily="34" charset="0"/>
                <a:cs typeface="Arial" panose="020B0604020202020204" pitchFamily="34" charset="0"/>
              </a:rPr>
              <a:t> overfitting.</a:t>
            </a:r>
          </a:p>
        </p:txBody>
      </p:sp>
      <p:pic>
        <p:nvPicPr>
          <p:cNvPr id="4" name="Picture 3">
            <a:extLst>
              <a:ext uri="{FF2B5EF4-FFF2-40B4-BE49-F238E27FC236}">
                <a16:creationId xmlns:a16="http://schemas.microsoft.com/office/drawing/2014/main" id="{5F15565C-BDBB-77ED-DBF5-455EEBD428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504" y="1126999"/>
            <a:ext cx="3357538" cy="1372743"/>
          </a:xfrm>
          <a:prstGeom prst="rect">
            <a:avLst/>
          </a:prstGeom>
        </p:spPr>
      </p:pic>
      <p:pic>
        <p:nvPicPr>
          <p:cNvPr id="9" name="Picture 8">
            <a:extLst>
              <a:ext uri="{FF2B5EF4-FFF2-40B4-BE49-F238E27FC236}">
                <a16:creationId xmlns:a16="http://schemas.microsoft.com/office/drawing/2014/main" id="{45A1A9B6-CB3C-200E-27C9-516979974E8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504" y="2600817"/>
            <a:ext cx="4464496" cy="2087744"/>
          </a:xfrm>
          <a:prstGeom prst="rect">
            <a:avLst/>
          </a:prstGeom>
        </p:spPr>
      </p:pic>
      <p:pic>
        <p:nvPicPr>
          <p:cNvPr id="11" name="Picture 10">
            <a:extLst>
              <a:ext uri="{FF2B5EF4-FFF2-40B4-BE49-F238E27FC236}">
                <a16:creationId xmlns:a16="http://schemas.microsoft.com/office/drawing/2014/main" id="{2B804CBA-06CA-58F4-F21C-17BAFA83D33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70685" y="1126999"/>
            <a:ext cx="5465811" cy="1284892"/>
          </a:xfrm>
          <a:prstGeom prst="rect">
            <a:avLst/>
          </a:prstGeom>
        </p:spPr>
      </p:pic>
    </p:spTree>
    <p:extLst>
      <p:ext uri="{BB962C8B-B14F-4D97-AF65-F5344CB8AC3E}">
        <p14:creationId xmlns:p14="http://schemas.microsoft.com/office/powerpoint/2010/main" val="3266839557"/>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0" y="61425"/>
            <a:ext cx="8180700" cy="432300"/>
          </a:xfrm>
          <a:prstGeom prst="rect">
            <a:avLst/>
          </a:prstGeom>
        </p:spPr>
        <p:txBody>
          <a:bodyPr spcFirstLastPara="1" wrap="square" lIns="91425" tIns="91425" rIns="91425" bIns="91425" anchor="t" anchorCtr="0">
            <a:noAutofit/>
          </a:bodyPr>
          <a:lstStyle/>
          <a:p>
            <a:pPr marL="0" lvl="0" indent="0" algn="ctr" rtl="0">
              <a:spcBef>
                <a:spcPct val="0"/>
              </a:spcBef>
              <a:spcAft>
                <a:spcPct val="0"/>
              </a:spcAft>
              <a:buClr>
                <a:schemeClr val="dk1"/>
              </a:buClr>
              <a:buSzPts val="990"/>
              <a:buFont typeface="Arial"/>
              <a:buNone/>
            </a:pPr>
            <a:r>
              <a:rPr lang="en" sz="1798" b="1" dirty="0">
                <a:latin typeface="Roboto"/>
                <a:ea typeface="Roboto"/>
                <a:cs typeface="Roboto"/>
                <a:sym typeface="Roboto"/>
              </a:rPr>
              <a:t>Build an Automated Resignation Behavior Prediction using Machine Learning</a:t>
            </a:r>
            <a:endParaRPr sz="1798" b="1" dirty="0">
              <a:latin typeface="Roboto"/>
              <a:ea typeface="Roboto"/>
              <a:cs typeface="Roboto"/>
              <a:sym typeface="Roboto"/>
            </a:endParaRPr>
          </a:p>
          <a:p>
            <a:pPr marL="0" lvl="0" indent="0" algn="ctr" rtl="0">
              <a:spcBef>
                <a:spcPct val="0"/>
              </a:spcBef>
              <a:spcAft>
                <a:spcPct val="0"/>
              </a:spcAft>
              <a:buSzPts val="990"/>
              <a:buNone/>
            </a:pPr>
            <a:endParaRPr sz="1798" b="1" dirty="0">
              <a:latin typeface="Roboto"/>
              <a:ea typeface="Roboto"/>
              <a:cs typeface="Roboto"/>
              <a:sym typeface="Roboto"/>
            </a:endParaRPr>
          </a:p>
        </p:txBody>
      </p:sp>
      <p:sp>
        <p:nvSpPr>
          <p:cNvPr id="15" name="TextBox 14">
            <a:extLst>
              <a:ext uri="{FF2B5EF4-FFF2-40B4-BE49-F238E27FC236}">
                <a16:creationId xmlns:a16="http://schemas.microsoft.com/office/drawing/2014/main" id="{536C41A6-2948-BA1D-A280-5C120DBC36AA}"/>
              </a:ext>
            </a:extLst>
          </p:cNvPr>
          <p:cNvSpPr txBox="1"/>
          <p:nvPr/>
        </p:nvSpPr>
        <p:spPr>
          <a:xfrm>
            <a:off x="107504" y="583050"/>
            <a:ext cx="8509571" cy="338554"/>
          </a:xfrm>
          <a:prstGeom prst="rect">
            <a:avLst/>
          </a:prstGeom>
          <a:noFill/>
        </p:spPr>
        <p:txBody>
          <a:bodyPr wrap="square" rtlCol="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600" b="1" dirty="0"/>
              <a:t>Hyperparameter Tuning (Random  Forest)</a:t>
            </a:r>
          </a:p>
        </p:txBody>
      </p:sp>
      <p:sp>
        <p:nvSpPr>
          <p:cNvPr id="2" name="TextBox 1">
            <a:extLst>
              <a:ext uri="{FF2B5EF4-FFF2-40B4-BE49-F238E27FC236}">
                <a16:creationId xmlns:a16="http://schemas.microsoft.com/office/drawing/2014/main" id="{2DFAEFBA-DE37-81DC-A0EF-E1C01A4BD911}"/>
              </a:ext>
            </a:extLst>
          </p:cNvPr>
          <p:cNvSpPr txBox="1"/>
          <p:nvPr/>
        </p:nvSpPr>
        <p:spPr>
          <a:xfrm>
            <a:off x="107504" y="897593"/>
            <a:ext cx="8509571" cy="369332"/>
          </a:xfrm>
          <a:prstGeom prst="rect">
            <a:avLst/>
          </a:prstGeom>
          <a:noFill/>
        </p:spPr>
        <p:txBody>
          <a:bodyPr wrap="square" rtlCol="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ID" sz="1800" b="0" dirty="0" err="1">
                <a:solidFill>
                  <a:schemeClr val="tx1"/>
                </a:solidFill>
                <a:effectLst/>
                <a:latin typeface="Arial" panose="020B0604020202020204" pitchFamily="34" charset="0"/>
                <a:cs typeface="Arial" panose="020B0604020202020204" pitchFamily="34" charset="0"/>
              </a:rPr>
              <a:t>Perbandingan</a:t>
            </a:r>
            <a:r>
              <a:rPr lang="en-ID" sz="1800" b="0" dirty="0">
                <a:solidFill>
                  <a:schemeClr val="tx1"/>
                </a:solidFill>
                <a:effectLst/>
                <a:latin typeface="Arial" panose="020B0604020202020204" pitchFamily="34" charset="0"/>
                <a:cs typeface="Arial" panose="020B0604020202020204" pitchFamily="34" charset="0"/>
              </a:rPr>
              <a:t> Hasil Model</a:t>
            </a:r>
          </a:p>
        </p:txBody>
      </p:sp>
      <p:pic>
        <p:nvPicPr>
          <p:cNvPr id="4" name="Picture 3">
            <a:extLst>
              <a:ext uri="{FF2B5EF4-FFF2-40B4-BE49-F238E27FC236}">
                <a16:creationId xmlns:a16="http://schemas.microsoft.com/office/drawing/2014/main" id="{0CDF3E72-797A-F0EE-A3C5-EC34F57CF6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4150" y="1266925"/>
            <a:ext cx="6168050" cy="1473260"/>
          </a:xfrm>
          <a:prstGeom prst="rect">
            <a:avLst/>
          </a:prstGeom>
        </p:spPr>
      </p:pic>
      <p:pic>
        <p:nvPicPr>
          <p:cNvPr id="5" name="Picture 4">
            <a:extLst>
              <a:ext uri="{FF2B5EF4-FFF2-40B4-BE49-F238E27FC236}">
                <a16:creationId xmlns:a16="http://schemas.microsoft.com/office/drawing/2014/main" id="{03C02A78-0B75-2088-AB5D-0F668184898E}"/>
              </a:ext>
            </a:extLst>
          </p:cNvPr>
          <p:cNvPicPr>
            <a:picLocks noChangeAspect="1"/>
          </p:cNvPicPr>
          <p:nvPr/>
        </p:nvPicPr>
        <p:blipFill>
          <a:blip r:embed="rId4"/>
          <a:stretch>
            <a:fillRect/>
          </a:stretch>
        </p:blipFill>
        <p:spPr>
          <a:xfrm>
            <a:off x="223572" y="2828415"/>
            <a:ext cx="6168050" cy="2055620"/>
          </a:xfrm>
          <a:prstGeom prst="rect">
            <a:avLst/>
          </a:prstGeom>
        </p:spPr>
      </p:pic>
      <p:sp>
        <p:nvSpPr>
          <p:cNvPr id="6" name="TextBox 5">
            <a:extLst>
              <a:ext uri="{FF2B5EF4-FFF2-40B4-BE49-F238E27FC236}">
                <a16:creationId xmlns:a16="http://schemas.microsoft.com/office/drawing/2014/main" id="{F5BE4E13-C6DF-1027-58EC-11D22D90FA08}"/>
              </a:ext>
            </a:extLst>
          </p:cNvPr>
          <p:cNvSpPr txBox="1"/>
          <p:nvPr/>
        </p:nvSpPr>
        <p:spPr>
          <a:xfrm>
            <a:off x="6468846" y="1207572"/>
            <a:ext cx="2471004" cy="3323987"/>
          </a:xfrm>
          <a:prstGeom prst="rect">
            <a:avLst/>
          </a:prstGeom>
          <a:noFill/>
        </p:spPr>
        <p:txBody>
          <a:bodyPr wrap="square" rtlCol="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r>
              <a:rPr lang="en-ID" sz="1000" b="0" dirty="0">
                <a:solidFill>
                  <a:schemeClr val="tx1"/>
                </a:solidFill>
                <a:effectLst/>
                <a:latin typeface="Arial" panose="020B0604020202020204" pitchFamily="34" charset="0"/>
                <a:cs typeface="Arial" panose="020B0604020202020204" pitchFamily="34" charset="0"/>
              </a:rPr>
              <a:t>Dari </a:t>
            </a:r>
            <a:r>
              <a:rPr lang="en-ID" sz="1000" b="0" dirty="0" err="1">
                <a:solidFill>
                  <a:schemeClr val="tx1"/>
                </a:solidFill>
                <a:effectLst/>
                <a:latin typeface="Arial" panose="020B0604020202020204" pitchFamily="34" charset="0"/>
                <a:cs typeface="Arial" panose="020B0604020202020204" pitchFamily="34" charset="0"/>
              </a:rPr>
              <a:t>hasil</a:t>
            </a:r>
            <a:r>
              <a:rPr lang="en-ID" sz="1000" b="0" dirty="0">
                <a:solidFill>
                  <a:schemeClr val="tx1"/>
                </a:solidFill>
                <a:effectLst/>
                <a:latin typeface="Arial" panose="020B0604020202020204" pitchFamily="34" charset="0"/>
                <a:cs typeface="Arial" panose="020B0604020202020204" pitchFamily="34" charset="0"/>
              </a:rPr>
              <a:t> </a:t>
            </a:r>
            <a:r>
              <a:rPr lang="en-ID" sz="1000" b="0" dirty="0" err="1">
                <a:solidFill>
                  <a:schemeClr val="tx1"/>
                </a:solidFill>
                <a:effectLst/>
                <a:latin typeface="Arial" panose="020B0604020202020204" pitchFamily="34" charset="0"/>
                <a:cs typeface="Arial" panose="020B0604020202020204" pitchFamily="34" charset="0"/>
              </a:rPr>
              <a:t>beberapa</a:t>
            </a:r>
            <a:r>
              <a:rPr lang="en-ID" sz="1000" b="0" dirty="0">
                <a:solidFill>
                  <a:schemeClr val="tx1"/>
                </a:solidFill>
                <a:effectLst/>
                <a:latin typeface="Arial" panose="020B0604020202020204" pitchFamily="34" charset="0"/>
                <a:cs typeface="Arial" panose="020B0604020202020204" pitchFamily="34" charset="0"/>
              </a:rPr>
              <a:t> tuning hyperparameter, model yang </a:t>
            </a:r>
            <a:r>
              <a:rPr lang="en-ID" sz="1000" b="0" dirty="0" err="1">
                <a:solidFill>
                  <a:schemeClr val="tx1"/>
                </a:solidFill>
                <a:effectLst/>
                <a:latin typeface="Arial" panose="020B0604020202020204" pitchFamily="34" charset="0"/>
                <a:cs typeface="Arial" panose="020B0604020202020204" pitchFamily="34" charset="0"/>
              </a:rPr>
              <a:t>dipilih</a:t>
            </a:r>
            <a:r>
              <a:rPr lang="en-ID" sz="1000" b="0" dirty="0">
                <a:solidFill>
                  <a:schemeClr val="tx1"/>
                </a:solidFill>
                <a:effectLst/>
                <a:latin typeface="Arial" panose="020B0604020202020204" pitchFamily="34" charset="0"/>
                <a:cs typeface="Arial" panose="020B0604020202020204" pitchFamily="34" charset="0"/>
              </a:rPr>
              <a:t> </a:t>
            </a:r>
            <a:r>
              <a:rPr lang="en-ID" sz="1000" b="0" dirty="0" err="1">
                <a:solidFill>
                  <a:schemeClr val="tx1"/>
                </a:solidFill>
                <a:effectLst/>
                <a:latin typeface="Arial" panose="020B0604020202020204" pitchFamily="34" charset="0"/>
                <a:cs typeface="Arial" panose="020B0604020202020204" pitchFamily="34" charset="0"/>
              </a:rPr>
              <a:t>merupakan</a:t>
            </a:r>
            <a:r>
              <a:rPr lang="en-ID" sz="1000" b="0" dirty="0">
                <a:solidFill>
                  <a:schemeClr val="tx1"/>
                </a:solidFill>
                <a:effectLst/>
                <a:latin typeface="Arial" panose="020B0604020202020204" pitchFamily="34" charset="0"/>
                <a:cs typeface="Arial" panose="020B0604020202020204" pitchFamily="34" charset="0"/>
              </a:rPr>
              <a:t> model </a:t>
            </a:r>
            <a:r>
              <a:rPr lang="en-ID" sz="1000" b="0" dirty="0" err="1">
                <a:solidFill>
                  <a:schemeClr val="tx1"/>
                </a:solidFill>
                <a:effectLst/>
                <a:latin typeface="Arial" panose="020B0604020202020204" pitchFamily="34" charset="0"/>
                <a:cs typeface="Arial" panose="020B0604020202020204" pitchFamily="34" charset="0"/>
              </a:rPr>
              <a:t>dengan</a:t>
            </a:r>
            <a:r>
              <a:rPr lang="en-ID" sz="1000" b="0" dirty="0">
                <a:solidFill>
                  <a:schemeClr val="tx1"/>
                </a:solidFill>
                <a:effectLst/>
                <a:latin typeface="Arial" panose="020B0604020202020204" pitchFamily="34" charset="0"/>
                <a:cs typeface="Arial" panose="020B0604020202020204" pitchFamily="34" charset="0"/>
              </a:rPr>
              <a:t> </a:t>
            </a:r>
            <a:r>
              <a:rPr lang="en-ID" sz="1000" b="0" dirty="0" err="1">
                <a:solidFill>
                  <a:schemeClr val="tx1"/>
                </a:solidFill>
                <a:effectLst/>
                <a:latin typeface="Arial" panose="020B0604020202020204" pitchFamily="34" charset="0"/>
                <a:cs typeface="Arial" panose="020B0604020202020204" pitchFamily="34" charset="0"/>
              </a:rPr>
              <a:t>algoritma</a:t>
            </a:r>
            <a:r>
              <a:rPr lang="en-ID" sz="1000" b="0" dirty="0">
                <a:solidFill>
                  <a:schemeClr val="tx1"/>
                </a:solidFill>
                <a:effectLst/>
                <a:latin typeface="Arial" panose="020B0604020202020204" pitchFamily="34" charset="0"/>
                <a:cs typeface="Arial" panose="020B0604020202020204" pitchFamily="34" charset="0"/>
              </a:rPr>
              <a:t> Decision Tree </a:t>
            </a:r>
            <a:r>
              <a:rPr lang="en-ID" sz="1000" b="0" dirty="0" err="1">
                <a:solidFill>
                  <a:schemeClr val="tx1"/>
                </a:solidFill>
                <a:effectLst/>
                <a:latin typeface="Arial" panose="020B0604020202020204" pitchFamily="34" charset="0"/>
                <a:cs typeface="Arial" panose="020B0604020202020204" pitchFamily="34" charset="0"/>
              </a:rPr>
              <a:t>karena</a:t>
            </a:r>
            <a:r>
              <a:rPr lang="en-ID" sz="1000" b="0" dirty="0">
                <a:solidFill>
                  <a:schemeClr val="tx1"/>
                </a:solidFill>
                <a:effectLst/>
                <a:latin typeface="Arial" panose="020B0604020202020204" pitchFamily="34" charset="0"/>
                <a:cs typeface="Arial" panose="020B0604020202020204" pitchFamily="34" charset="0"/>
              </a:rPr>
              <a:t> </a:t>
            </a:r>
            <a:r>
              <a:rPr lang="en-ID" sz="1000" b="0" dirty="0" err="1">
                <a:solidFill>
                  <a:schemeClr val="tx1"/>
                </a:solidFill>
                <a:effectLst/>
                <a:latin typeface="Arial" panose="020B0604020202020204" pitchFamily="34" charset="0"/>
                <a:cs typeface="Arial" panose="020B0604020202020204" pitchFamily="34" charset="0"/>
              </a:rPr>
              <a:t>memiliki</a:t>
            </a:r>
            <a:r>
              <a:rPr lang="en-ID" sz="1000" b="0" dirty="0">
                <a:solidFill>
                  <a:schemeClr val="tx1"/>
                </a:solidFill>
                <a:effectLst/>
                <a:latin typeface="Arial" panose="020B0604020202020204" pitchFamily="34" charset="0"/>
                <a:cs typeface="Arial" panose="020B0604020202020204" pitchFamily="34" charset="0"/>
              </a:rPr>
              <a:t> </a:t>
            </a:r>
            <a:r>
              <a:rPr lang="en-ID" sz="1000" b="0" dirty="0" err="1">
                <a:solidFill>
                  <a:schemeClr val="tx1"/>
                </a:solidFill>
                <a:effectLst/>
                <a:latin typeface="Arial" panose="020B0604020202020204" pitchFamily="34" charset="0"/>
                <a:cs typeface="Arial" panose="020B0604020202020204" pitchFamily="34" charset="0"/>
              </a:rPr>
              <a:t>performa</a:t>
            </a:r>
            <a:r>
              <a:rPr lang="en-ID" sz="1000" b="0" dirty="0">
                <a:solidFill>
                  <a:schemeClr val="tx1"/>
                </a:solidFill>
                <a:effectLst/>
                <a:latin typeface="Arial" panose="020B0604020202020204" pitchFamily="34" charset="0"/>
                <a:cs typeface="Arial" panose="020B0604020202020204" pitchFamily="34" charset="0"/>
              </a:rPr>
              <a:t> yang </a:t>
            </a:r>
            <a:r>
              <a:rPr lang="en-ID" sz="1000" b="0" dirty="0" err="1">
                <a:solidFill>
                  <a:schemeClr val="tx1"/>
                </a:solidFill>
                <a:effectLst/>
                <a:latin typeface="Arial" panose="020B0604020202020204" pitchFamily="34" charset="0"/>
                <a:cs typeface="Arial" panose="020B0604020202020204" pitchFamily="34" charset="0"/>
              </a:rPr>
              <a:t>baik</a:t>
            </a:r>
            <a:r>
              <a:rPr lang="en-ID" sz="1000" b="0" dirty="0">
                <a:solidFill>
                  <a:schemeClr val="tx1"/>
                </a:solidFill>
                <a:effectLst/>
                <a:latin typeface="Arial" panose="020B0604020202020204" pitchFamily="34" charset="0"/>
                <a:cs typeface="Arial" panose="020B0604020202020204" pitchFamily="34" charset="0"/>
              </a:rPr>
              <a:t> </a:t>
            </a:r>
            <a:r>
              <a:rPr lang="en-ID" sz="1000" b="0" dirty="0" err="1">
                <a:solidFill>
                  <a:schemeClr val="tx1"/>
                </a:solidFill>
                <a:effectLst/>
                <a:latin typeface="Arial" panose="020B0604020202020204" pitchFamily="34" charset="0"/>
                <a:cs typeface="Arial" panose="020B0604020202020204" pitchFamily="34" charset="0"/>
              </a:rPr>
              <a:t>dibandingkan</a:t>
            </a:r>
            <a:r>
              <a:rPr lang="en-ID" sz="1000" b="0" dirty="0">
                <a:solidFill>
                  <a:schemeClr val="tx1"/>
                </a:solidFill>
                <a:effectLst/>
                <a:latin typeface="Arial" panose="020B0604020202020204" pitchFamily="34" charset="0"/>
                <a:cs typeface="Arial" panose="020B0604020202020204" pitchFamily="34" charset="0"/>
              </a:rPr>
              <a:t> model </a:t>
            </a:r>
            <a:r>
              <a:rPr lang="en-ID" sz="1000" b="0" dirty="0" err="1">
                <a:solidFill>
                  <a:schemeClr val="tx1"/>
                </a:solidFill>
                <a:effectLst/>
                <a:latin typeface="Arial" panose="020B0604020202020204" pitchFamily="34" charset="0"/>
                <a:cs typeface="Arial" panose="020B0604020202020204" pitchFamily="34" charset="0"/>
              </a:rPr>
              <a:t>lainnya</a:t>
            </a:r>
            <a:r>
              <a:rPr lang="en-ID" sz="1000" b="0" dirty="0">
                <a:solidFill>
                  <a:schemeClr val="tx1"/>
                </a:solidFill>
                <a:effectLst/>
                <a:latin typeface="Arial" panose="020B0604020202020204" pitchFamily="34" charset="0"/>
                <a:cs typeface="Arial" panose="020B0604020202020204" pitchFamily="34" charset="0"/>
              </a:rPr>
              <a:t>. </a:t>
            </a:r>
            <a:r>
              <a:rPr lang="en-ID" sz="1000" b="0" dirty="0" err="1">
                <a:solidFill>
                  <a:schemeClr val="tx1"/>
                </a:solidFill>
                <a:effectLst/>
                <a:latin typeface="Arial" panose="020B0604020202020204" pitchFamily="34" charset="0"/>
                <a:cs typeface="Arial" panose="020B0604020202020204" pitchFamily="34" charset="0"/>
              </a:rPr>
              <a:t>Terlihat</a:t>
            </a:r>
            <a:r>
              <a:rPr lang="en-ID" sz="1000" b="0" dirty="0">
                <a:solidFill>
                  <a:schemeClr val="tx1"/>
                </a:solidFill>
                <a:effectLst/>
                <a:latin typeface="Arial" panose="020B0604020202020204" pitchFamily="34" charset="0"/>
                <a:cs typeface="Arial" panose="020B0604020202020204" pitchFamily="34" charset="0"/>
              </a:rPr>
              <a:t> </a:t>
            </a:r>
            <a:r>
              <a:rPr lang="en-ID" sz="1000" b="0" dirty="0" err="1">
                <a:solidFill>
                  <a:schemeClr val="tx1"/>
                </a:solidFill>
                <a:effectLst/>
                <a:latin typeface="Arial" panose="020B0604020202020204" pitchFamily="34" charset="0"/>
                <a:cs typeface="Arial" panose="020B0604020202020204" pitchFamily="34" charset="0"/>
              </a:rPr>
              <a:t>perbedaan</a:t>
            </a:r>
            <a:r>
              <a:rPr lang="en-ID" sz="1000" b="0" dirty="0">
                <a:solidFill>
                  <a:schemeClr val="tx1"/>
                </a:solidFill>
                <a:effectLst/>
                <a:latin typeface="Arial" panose="020B0604020202020204" pitchFamily="34" charset="0"/>
                <a:cs typeface="Arial" panose="020B0604020202020204" pitchFamily="34" charset="0"/>
              </a:rPr>
              <a:t> AUC train dan test </a:t>
            </a:r>
            <a:r>
              <a:rPr lang="en-ID" sz="1000" b="0" dirty="0" err="1">
                <a:solidFill>
                  <a:schemeClr val="tx1"/>
                </a:solidFill>
                <a:effectLst/>
                <a:latin typeface="Arial" panose="020B0604020202020204" pitchFamily="34" charset="0"/>
                <a:cs typeface="Arial" panose="020B0604020202020204" pitchFamily="34" charset="0"/>
              </a:rPr>
              <a:t>tidak</a:t>
            </a:r>
            <a:r>
              <a:rPr lang="en-ID" sz="1000" b="0" dirty="0">
                <a:solidFill>
                  <a:schemeClr val="tx1"/>
                </a:solidFill>
                <a:effectLst/>
                <a:latin typeface="Arial" panose="020B0604020202020204" pitchFamily="34" charset="0"/>
                <a:cs typeface="Arial" panose="020B0604020202020204" pitchFamily="34" charset="0"/>
              </a:rPr>
              <a:t> </a:t>
            </a:r>
            <a:r>
              <a:rPr lang="en-ID" sz="1000" b="0" dirty="0" err="1">
                <a:solidFill>
                  <a:schemeClr val="tx1"/>
                </a:solidFill>
                <a:effectLst/>
                <a:latin typeface="Arial" panose="020B0604020202020204" pitchFamily="34" charset="0"/>
                <a:cs typeface="Arial" panose="020B0604020202020204" pitchFamily="34" charset="0"/>
              </a:rPr>
              <a:t>jauh</a:t>
            </a:r>
            <a:r>
              <a:rPr lang="en-ID" sz="1000" b="0" dirty="0">
                <a:solidFill>
                  <a:schemeClr val="tx1"/>
                </a:solidFill>
                <a:effectLst/>
                <a:latin typeface="Arial" panose="020B0604020202020204" pitchFamily="34" charset="0"/>
                <a:cs typeface="Arial" panose="020B0604020202020204" pitchFamily="34" charset="0"/>
              </a:rPr>
              <a:t>, </a:t>
            </a:r>
            <a:r>
              <a:rPr lang="en-ID" sz="1000" b="0" dirty="0" err="1">
                <a:solidFill>
                  <a:schemeClr val="tx1"/>
                </a:solidFill>
                <a:effectLst/>
                <a:latin typeface="Arial" panose="020B0604020202020204" pitchFamily="34" charset="0"/>
                <a:cs typeface="Arial" panose="020B0604020202020204" pitchFamily="34" charset="0"/>
              </a:rPr>
              <a:t>sehingga</a:t>
            </a:r>
            <a:r>
              <a:rPr lang="en-ID" sz="1000" b="0" dirty="0">
                <a:solidFill>
                  <a:schemeClr val="tx1"/>
                </a:solidFill>
                <a:effectLst/>
                <a:latin typeface="Arial" panose="020B0604020202020204" pitchFamily="34" charset="0"/>
                <a:cs typeface="Arial" panose="020B0604020202020204" pitchFamily="34" charset="0"/>
              </a:rPr>
              <a:t> model </a:t>
            </a:r>
            <a:r>
              <a:rPr lang="en-ID" sz="1000" b="0" dirty="0" err="1">
                <a:solidFill>
                  <a:schemeClr val="tx1"/>
                </a:solidFill>
                <a:effectLst/>
                <a:latin typeface="Arial" panose="020B0604020202020204" pitchFamily="34" charset="0"/>
                <a:cs typeface="Arial" panose="020B0604020202020204" pitchFamily="34" charset="0"/>
              </a:rPr>
              <a:t>ini</a:t>
            </a:r>
            <a:r>
              <a:rPr lang="en-ID" sz="1000" b="0" dirty="0">
                <a:solidFill>
                  <a:schemeClr val="tx1"/>
                </a:solidFill>
                <a:effectLst/>
                <a:latin typeface="Arial" panose="020B0604020202020204" pitchFamily="34" charset="0"/>
                <a:cs typeface="Arial" panose="020B0604020202020204" pitchFamily="34" charset="0"/>
              </a:rPr>
              <a:t> </a:t>
            </a:r>
            <a:r>
              <a:rPr lang="en-ID" sz="1000" b="0" dirty="0" err="1">
                <a:solidFill>
                  <a:schemeClr val="tx1"/>
                </a:solidFill>
                <a:effectLst/>
                <a:latin typeface="Arial" panose="020B0604020202020204" pitchFamily="34" charset="0"/>
                <a:cs typeface="Arial" panose="020B0604020202020204" pitchFamily="34" charset="0"/>
              </a:rPr>
              <a:t>tidak</a:t>
            </a:r>
            <a:r>
              <a:rPr lang="en-ID" sz="1000" b="0" dirty="0">
                <a:solidFill>
                  <a:schemeClr val="tx1"/>
                </a:solidFill>
                <a:effectLst/>
                <a:latin typeface="Arial" panose="020B0604020202020204" pitchFamily="34" charset="0"/>
                <a:cs typeface="Arial" panose="020B0604020202020204" pitchFamily="34" charset="0"/>
              </a:rPr>
              <a:t> overfitting </a:t>
            </a:r>
            <a:r>
              <a:rPr lang="en-ID" sz="1000" b="0" dirty="0" err="1">
                <a:solidFill>
                  <a:schemeClr val="tx1"/>
                </a:solidFill>
                <a:effectLst/>
                <a:latin typeface="Arial" panose="020B0604020202020204" pitchFamily="34" charset="0"/>
                <a:cs typeface="Arial" panose="020B0604020202020204" pitchFamily="34" charset="0"/>
              </a:rPr>
              <a:t>atau</a:t>
            </a:r>
            <a:r>
              <a:rPr lang="en-ID" sz="1000" b="0" dirty="0">
                <a:solidFill>
                  <a:schemeClr val="tx1"/>
                </a:solidFill>
                <a:effectLst/>
                <a:latin typeface="Arial" panose="020B0604020202020204" pitchFamily="34" charset="0"/>
                <a:cs typeface="Arial" panose="020B0604020202020204" pitchFamily="34" charset="0"/>
              </a:rPr>
              <a:t> underfitting </a:t>
            </a:r>
            <a:r>
              <a:rPr lang="en-ID" sz="1000" b="0" dirty="0" err="1">
                <a:solidFill>
                  <a:schemeClr val="tx1"/>
                </a:solidFill>
                <a:effectLst/>
                <a:latin typeface="Arial" panose="020B0604020202020204" pitchFamily="34" charset="0"/>
                <a:cs typeface="Arial" panose="020B0604020202020204" pitchFamily="34" charset="0"/>
              </a:rPr>
              <a:t>sedangkan</a:t>
            </a:r>
            <a:r>
              <a:rPr lang="en-ID" sz="1000" b="0" dirty="0">
                <a:solidFill>
                  <a:schemeClr val="tx1"/>
                </a:solidFill>
                <a:effectLst/>
                <a:latin typeface="Arial" panose="020B0604020202020204" pitchFamily="34" charset="0"/>
                <a:cs typeface="Arial" panose="020B0604020202020204" pitchFamily="34" charset="0"/>
              </a:rPr>
              <a:t> model </a:t>
            </a:r>
            <a:r>
              <a:rPr lang="en-ID" sz="1000" b="0" dirty="0" err="1">
                <a:solidFill>
                  <a:schemeClr val="tx1"/>
                </a:solidFill>
                <a:effectLst/>
                <a:latin typeface="Arial" panose="020B0604020202020204" pitchFamily="34" charset="0"/>
                <a:cs typeface="Arial" panose="020B0604020202020204" pitchFamily="34" charset="0"/>
              </a:rPr>
              <a:t>lainnya</a:t>
            </a:r>
            <a:r>
              <a:rPr lang="en-ID" sz="1000" b="0" dirty="0">
                <a:solidFill>
                  <a:schemeClr val="tx1"/>
                </a:solidFill>
                <a:effectLst/>
                <a:latin typeface="Arial" panose="020B0604020202020204" pitchFamily="34" charset="0"/>
                <a:cs typeface="Arial" panose="020B0604020202020204" pitchFamily="34" charset="0"/>
              </a:rPr>
              <a:t> </a:t>
            </a:r>
            <a:r>
              <a:rPr lang="en-ID" sz="1000" b="0" dirty="0" err="1">
                <a:solidFill>
                  <a:schemeClr val="tx1"/>
                </a:solidFill>
                <a:effectLst/>
                <a:latin typeface="Arial" panose="020B0604020202020204" pitchFamily="34" charset="0"/>
                <a:cs typeface="Arial" panose="020B0604020202020204" pitchFamily="34" charset="0"/>
              </a:rPr>
              <a:t>masih</a:t>
            </a:r>
            <a:r>
              <a:rPr lang="en-ID" sz="1000" b="0" dirty="0">
                <a:solidFill>
                  <a:schemeClr val="tx1"/>
                </a:solidFill>
                <a:effectLst/>
                <a:latin typeface="Arial" panose="020B0604020202020204" pitchFamily="34" charset="0"/>
                <a:cs typeface="Arial" panose="020B0604020202020204" pitchFamily="34" charset="0"/>
              </a:rPr>
              <a:t> overfitting. </a:t>
            </a:r>
            <a:r>
              <a:rPr lang="en-ID" sz="1000" b="0" dirty="0" err="1">
                <a:solidFill>
                  <a:schemeClr val="tx1"/>
                </a:solidFill>
                <a:effectLst/>
                <a:latin typeface="Arial" panose="020B0604020202020204" pitchFamily="34" charset="0"/>
                <a:cs typeface="Arial" panose="020B0604020202020204" pitchFamily="34" charset="0"/>
              </a:rPr>
              <a:t>Selain</a:t>
            </a:r>
            <a:r>
              <a:rPr lang="en-ID" sz="1000" b="0" dirty="0">
                <a:solidFill>
                  <a:schemeClr val="tx1"/>
                </a:solidFill>
                <a:effectLst/>
                <a:latin typeface="Arial" panose="020B0604020202020204" pitchFamily="34" charset="0"/>
                <a:cs typeface="Arial" panose="020B0604020202020204" pitchFamily="34" charset="0"/>
              </a:rPr>
              <a:t> </a:t>
            </a:r>
            <a:r>
              <a:rPr lang="en-ID" sz="1000" b="0" dirty="0" err="1">
                <a:solidFill>
                  <a:schemeClr val="tx1"/>
                </a:solidFill>
                <a:effectLst/>
                <a:latin typeface="Arial" panose="020B0604020202020204" pitchFamily="34" charset="0"/>
                <a:cs typeface="Arial" panose="020B0604020202020204" pitchFamily="34" charset="0"/>
              </a:rPr>
              <a:t>itu</a:t>
            </a:r>
            <a:r>
              <a:rPr lang="en-ID" sz="1000" b="0" dirty="0">
                <a:solidFill>
                  <a:schemeClr val="tx1"/>
                </a:solidFill>
                <a:effectLst/>
                <a:latin typeface="Arial" panose="020B0604020202020204" pitchFamily="34" charset="0"/>
                <a:cs typeface="Arial" panose="020B0604020202020204" pitchFamily="34" charset="0"/>
              </a:rPr>
              <a:t>, </a:t>
            </a:r>
            <a:r>
              <a:rPr lang="en-ID" sz="1000" b="0" dirty="0" err="1">
                <a:solidFill>
                  <a:schemeClr val="tx1"/>
                </a:solidFill>
                <a:effectLst/>
                <a:latin typeface="Arial" panose="020B0604020202020204" pitchFamily="34" charset="0"/>
                <a:cs typeface="Arial" panose="020B0604020202020204" pitchFamily="34" charset="0"/>
              </a:rPr>
              <a:t>metrik</a:t>
            </a:r>
            <a:r>
              <a:rPr lang="en-ID" sz="1000" b="0" dirty="0">
                <a:solidFill>
                  <a:schemeClr val="tx1"/>
                </a:solidFill>
                <a:effectLst/>
                <a:latin typeface="Arial" panose="020B0604020202020204" pitchFamily="34" charset="0"/>
                <a:cs typeface="Arial" panose="020B0604020202020204" pitchFamily="34" charset="0"/>
              </a:rPr>
              <a:t> </a:t>
            </a:r>
            <a:r>
              <a:rPr lang="en-ID" sz="1000" b="0" dirty="0" err="1">
                <a:solidFill>
                  <a:schemeClr val="tx1"/>
                </a:solidFill>
                <a:effectLst/>
                <a:latin typeface="Arial" panose="020B0604020202020204" pitchFamily="34" charset="0"/>
                <a:cs typeface="Arial" panose="020B0604020202020204" pitchFamily="34" charset="0"/>
              </a:rPr>
              <a:t>evaluasi</a:t>
            </a:r>
            <a:r>
              <a:rPr lang="en-ID" sz="1000" b="0" dirty="0">
                <a:solidFill>
                  <a:schemeClr val="tx1"/>
                </a:solidFill>
                <a:effectLst/>
                <a:latin typeface="Arial" panose="020B0604020202020204" pitchFamily="34" charset="0"/>
                <a:cs typeface="Arial" panose="020B0604020202020204" pitchFamily="34" charset="0"/>
              </a:rPr>
              <a:t> </a:t>
            </a:r>
            <a:r>
              <a:rPr lang="en-ID" sz="1000" b="0" dirty="0" err="1">
                <a:solidFill>
                  <a:schemeClr val="tx1"/>
                </a:solidFill>
                <a:effectLst/>
                <a:latin typeface="Arial" panose="020B0604020202020204" pitchFamily="34" charset="0"/>
                <a:cs typeface="Arial" panose="020B0604020202020204" pitchFamily="34" charset="0"/>
              </a:rPr>
              <a:t>seperti</a:t>
            </a:r>
            <a:r>
              <a:rPr lang="en-ID" sz="1000" b="0" dirty="0">
                <a:solidFill>
                  <a:schemeClr val="tx1"/>
                </a:solidFill>
                <a:effectLst/>
                <a:latin typeface="Arial" panose="020B0604020202020204" pitchFamily="34" charset="0"/>
                <a:cs typeface="Arial" panose="020B0604020202020204" pitchFamily="34" charset="0"/>
              </a:rPr>
              <a:t> </a:t>
            </a:r>
            <a:r>
              <a:rPr lang="en-ID" sz="1000" b="0" dirty="0" err="1">
                <a:solidFill>
                  <a:schemeClr val="tx1"/>
                </a:solidFill>
                <a:effectLst/>
                <a:latin typeface="Arial" panose="020B0604020202020204" pitchFamily="34" charset="0"/>
                <a:cs typeface="Arial" panose="020B0604020202020204" pitchFamily="34" charset="0"/>
              </a:rPr>
              <a:t>akurasi</a:t>
            </a:r>
            <a:r>
              <a:rPr lang="en-ID" sz="1000" b="0" dirty="0">
                <a:solidFill>
                  <a:schemeClr val="tx1"/>
                </a:solidFill>
                <a:effectLst/>
                <a:latin typeface="Arial" panose="020B0604020202020204" pitchFamily="34" charset="0"/>
                <a:cs typeface="Arial" panose="020B0604020202020204" pitchFamily="34" charset="0"/>
              </a:rPr>
              <a:t>, </a:t>
            </a:r>
            <a:r>
              <a:rPr lang="en-ID" sz="1000" b="0" dirty="0" err="1">
                <a:solidFill>
                  <a:schemeClr val="tx1"/>
                </a:solidFill>
                <a:effectLst/>
                <a:latin typeface="Arial" panose="020B0604020202020204" pitchFamily="34" charset="0"/>
                <a:cs typeface="Arial" panose="020B0604020202020204" pitchFamily="34" charset="0"/>
              </a:rPr>
              <a:t>presisi</a:t>
            </a:r>
            <a:r>
              <a:rPr lang="en-ID" sz="1000" b="0" dirty="0">
                <a:solidFill>
                  <a:schemeClr val="tx1"/>
                </a:solidFill>
                <a:effectLst/>
                <a:latin typeface="Arial" panose="020B0604020202020204" pitchFamily="34" charset="0"/>
                <a:cs typeface="Arial" panose="020B0604020202020204" pitchFamily="34" charset="0"/>
              </a:rPr>
              <a:t>, recall, dan f1-score juga </a:t>
            </a:r>
            <a:r>
              <a:rPr lang="en-ID" sz="1000" b="0" dirty="0" err="1">
                <a:solidFill>
                  <a:schemeClr val="tx1"/>
                </a:solidFill>
                <a:effectLst/>
                <a:latin typeface="Arial" panose="020B0604020202020204" pitchFamily="34" charset="0"/>
                <a:cs typeface="Arial" panose="020B0604020202020204" pitchFamily="34" charset="0"/>
              </a:rPr>
              <a:t>memiliki</a:t>
            </a:r>
            <a:r>
              <a:rPr lang="en-ID" sz="1000" b="0" dirty="0">
                <a:solidFill>
                  <a:schemeClr val="tx1"/>
                </a:solidFill>
                <a:effectLst/>
                <a:latin typeface="Arial" panose="020B0604020202020204" pitchFamily="34" charset="0"/>
                <a:cs typeface="Arial" panose="020B0604020202020204" pitchFamily="34" charset="0"/>
              </a:rPr>
              <a:t> </a:t>
            </a:r>
            <a:r>
              <a:rPr lang="en-ID" sz="1000" b="0" dirty="0" err="1">
                <a:solidFill>
                  <a:schemeClr val="tx1"/>
                </a:solidFill>
                <a:effectLst/>
                <a:latin typeface="Arial" panose="020B0604020202020204" pitchFamily="34" charset="0"/>
                <a:cs typeface="Arial" panose="020B0604020202020204" pitchFamily="34" charset="0"/>
              </a:rPr>
              <a:t>nilai</a:t>
            </a:r>
            <a:r>
              <a:rPr lang="en-ID" sz="1000" b="0" dirty="0">
                <a:solidFill>
                  <a:schemeClr val="tx1"/>
                </a:solidFill>
                <a:effectLst/>
                <a:latin typeface="Arial" panose="020B0604020202020204" pitchFamily="34" charset="0"/>
                <a:cs typeface="Arial" panose="020B0604020202020204" pitchFamily="34" charset="0"/>
              </a:rPr>
              <a:t> yang </a:t>
            </a:r>
            <a:r>
              <a:rPr lang="en-ID" sz="1000" b="0" dirty="0" err="1">
                <a:solidFill>
                  <a:schemeClr val="tx1"/>
                </a:solidFill>
                <a:effectLst/>
                <a:latin typeface="Arial" panose="020B0604020202020204" pitchFamily="34" charset="0"/>
                <a:cs typeface="Arial" panose="020B0604020202020204" pitchFamily="34" charset="0"/>
              </a:rPr>
              <a:t>lebih</a:t>
            </a:r>
            <a:r>
              <a:rPr lang="en-ID" sz="1000" b="0" dirty="0">
                <a:solidFill>
                  <a:schemeClr val="tx1"/>
                </a:solidFill>
                <a:effectLst/>
                <a:latin typeface="Arial" panose="020B0604020202020204" pitchFamily="34" charset="0"/>
                <a:cs typeface="Arial" panose="020B0604020202020204" pitchFamily="34" charset="0"/>
              </a:rPr>
              <a:t> </a:t>
            </a:r>
            <a:r>
              <a:rPr lang="en-ID" sz="1000" b="0" dirty="0" err="1">
                <a:solidFill>
                  <a:schemeClr val="tx1"/>
                </a:solidFill>
                <a:effectLst/>
                <a:latin typeface="Arial" panose="020B0604020202020204" pitchFamily="34" charset="0"/>
                <a:cs typeface="Arial" panose="020B0604020202020204" pitchFamily="34" charset="0"/>
              </a:rPr>
              <a:t>baik</a:t>
            </a:r>
            <a:r>
              <a:rPr lang="en-ID" sz="1000" b="0" dirty="0">
                <a:solidFill>
                  <a:schemeClr val="tx1"/>
                </a:solidFill>
                <a:effectLst/>
                <a:latin typeface="Arial" panose="020B0604020202020204" pitchFamily="34" charset="0"/>
                <a:cs typeface="Arial" panose="020B0604020202020204" pitchFamily="34" charset="0"/>
              </a:rPr>
              <a:t> </a:t>
            </a:r>
            <a:r>
              <a:rPr lang="en-ID" sz="1000" b="0" dirty="0" err="1">
                <a:solidFill>
                  <a:schemeClr val="tx1"/>
                </a:solidFill>
                <a:effectLst/>
                <a:latin typeface="Arial" panose="020B0604020202020204" pitchFamily="34" charset="0"/>
                <a:cs typeface="Arial" panose="020B0604020202020204" pitchFamily="34" charset="0"/>
              </a:rPr>
              <a:t>dibandingkan</a:t>
            </a:r>
            <a:r>
              <a:rPr lang="en-ID" sz="1000" b="0" dirty="0">
                <a:solidFill>
                  <a:schemeClr val="tx1"/>
                </a:solidFill>
                <a:effectLst/>
                <a:latin typeface="Arial" panose="020B0604020202020204" pitchFamily="34" charset="0"/>
                <a:cs typeface="Arial" panose="020B0604020202020204" pitchFamily="34" charset="0"/>
              </a:rPr>
              <a:t> model </a:t>
            </a:r>
            <a:r>
              <a:rPr lang="en-ID" sz="1000" b="0" dirty="0" err="1">
                <a:solidFill>
                  <a:schemeClr val="tx1"/>
                </a:solidFill>
                <a:effectLst/>
                <a:latin typeface="Arial" panose="020B0604020202020204" pitchFamily="34" charset="0"/>
                <a:cs typeface="Arial" panose="020B0604020202020204" pitchFamily="34" charset="0"/>
              </a:rPr>
              <a:t>lainnya</a:t>
            </a:r>
            <a:r>
              <a:rPr lang="en-ID" sz="1000" b="0" dirty="0">
                <a:solidFill>
                  <a:schemeClr val="tx1"/>
                </a:solidFill>
                <a:effectLst/>
                <a:latin typeface="Arial" panose="020B0604020202020204" pitchFamily="34" charset="0"/>
                <a:cs typeface="Arial" panose="020B0604020202020204" pitchFamily="34" charset="0"/>
              </a:rPr>
              <a:t>.</a:t>
            </a:r>
          </a:p>
          <a:p>
            <a:br>
              <a:rPr lang="en-ID" sz="1000" b="0" dirty="0">
                <a:solidFill>
                  <a:schemeClr val="tx1"/>
                </a:solidFill>
                <a:effectLst/>
                <a:latin typeface="Arial" panose="020B0604020202020204" pitchFamily="34" charset="0"/>
                <a:cs typeface="Arial" panose="020B0604020202020204" pitchFamily="34" charset="0"/>
              </a:rPr>
            </a:br>
            <a:r>
              <a:rPr lang="en-ID" sz="1000" b="0" dirty="0">
                <a:solidFill>
                  <a:schemeClr val="tx1"/>
                </a:solidFill>
                <a:effectLst/>
                <a:latin typeface="Arial" panose="020B0604020202020204" pitchFamily="34" charset="0"/>
                <a:cs typeface="Arial" panose="020B0604020202020204" pitchFamily="34" charset="0"/>
              </a:rPr>
              <a:t>- AUC Score Train </a:t>
            </a:r>
            <a:r>
              <a:rPr lang="en-ID" sz="1000" b="0" dirty="0" err="1">
                <a:solidFill>
                  <a:schemeClr val="tx1"/>
                </a:solidFill>
                <a:effectLst/>
                <a:latin typeface="Arial" panose="020B0604020202020204" pitchFamily="34" charset="0"/>
                <a:cs typeface="Arial" panose="020B0604020202020204" pitchFamily="34" charset="0"/>
              </a:rPr>
              <a:t>proba</a:t>
            </a:r>
            <a:r>
              <a:rPr lang="en-ID" sz="1000" b="0" dirty="0">
                <a:solidFill>
                  <a:schemeClr val="tx1"/>
                </a:solidFill>
                <a:effectLst/>
                <a:latin typeface="Arial" panose="020B0604020202020204" pitchFamily="34" charset="0"/>
                <a:cs typeface="Arial" panose="020B0604020202020204" pitchFamily="34" charset="0"/>
              </a:rPr>
              <a:t>: 0.865</a:t>
            </a:r>
          </a:p>
          <a:p>
            <a:r>
              <a:rPr lang="en-ID" sz="1000" b="0" dirty="0">
                <a:solidFill>
                  <a:schemeClr val="tx1"/>
                </a:solidFill>
                <a:effectLst/>
                <a:latin typeface="Arial" panose="020B0604020202020204" pitchFamily="34" charset="0"/>
                <a:cs typeface="Arial" panose="020B0604020202020204" pitchFamily="34" charset="0"/>
              </a:rPr>
              <a:t>- AUC Score Test </a:t>
            </a:r>
            <a:r>
              <a:rPr lang="en-ID" sz="1000" b="0" dirty="0" err="1">
                <a:solidFill>
                  <a:schemeClr val="tx1"/>
                </a:solidFill>
                <a:effectLst/>
                <a:latin typeface="Arial" panose="020B0604020202020204" pitchFamily="34" charset="0"/>
                <a:cs typeface="Arial" panose="020B0604020202020204" pitchFamily="34" charset="0"/>
              </a:rPr>
              <a:t>proba</a:t>
            </a:r>
            <a:r>
              <a:rPr lang="en-ID" sz="1000" b="0" dirty="0">
                <a:solidFill>
                  <a:schemeClr val="tx1"/>
                </a:solidFill>
                <a:effectLst/>
                <a:latin typeface="Arial" panose="020B0604020202020204" pitchFamily="34" charset="0"/>
                <a:cs typeface="Arial" panose="020B0604020202020204" pitchFamily="34" charset="0"/>
              </a:rPr>
              <a:t>: 0.850</a:t>
            </a:r>
          </a:p>
          <a:p>
            <a:r>
              <a:rPr lang="en-ID" sz="1000" b="0" dirty="0">
                <a:solidFill>
                  <a:schemeClr val="tx1"/>
                </a:solidFill>
                <a:effectLst/>
                <a:latin typeface="Arial" panose="020B0604020202020204" pitchFamily="34" charset="0"/>
                <a:cs typeface="Arial" panose="020B0604020202020204" pitchFamily="34" charset="0"/>
              </a:rPr>
              <a:t>- Train Accuracy Score : 0.796</a:t>
            </a:r>
          </a:p>
          <a:p>
            <a:r>
              <a:rPr lang="en-ID" sz="1000" b="0" dirty="0">
                <a:solidFill>
                  <a:schemeClr val="tx1"/>
                </a:solidFill>
                <a:effectLst/>
                <a:latin typeface="Arial" panose="020B0604020202020204" pitchFamily="34" charset="0"/>
                <a:cs typeface="Arial" panose="020B0604020202020204" pitchFamily="34" charset="0"/>
              </a:rPr>
              <a:t>- Test Accuracy Score : 0.824</a:t>
            </a:r>
          </a:p>
          <a:p>
            <a:r>
              <a:rPr lang="en-ID" sz="1000" b="0" dirty="0">
                <a:solidFill>
                  <a:schemeClr val="tx1"/>
                </a:solidFill>
                <a:effectLst/>
                <a:latin typeface="Arial" panose="020B0604020202020204" pitchFamily="34" charset="0"/>
                <a:cs typeface="Arial" panose="020B0604020202020204" pitchFamily="34" charset="0"/>
              </a:rPr>
              <a:t>- Precision Score Test: 0.704</a:t>
            </a:r>
          </a:p>
          <a:p>
            <a:r>
              <a:rPr lang="en-ID" sz="1000" b="0" dirty="0">
                <a:solidFill>
                  <a:schemeClr val="tx1"/>
                </a:solidFill>
                <a:effectLst/>
                <a:latin typeface="Arial" panose="020B0604020202020204" pitchFamily="34" charset="0"/>
                <a:cs typeface="Arial" panose="020B0604020202020204" pitchFamily="34" charset="0"/>
              </a:rPr>
              <a:t>- Recall Score Test : 0.731</a:t>
            </a:r>
          </a:p>
          <a:p>
            <a:r>
              <a:rPr lang="en-ID" sz="1000" b="0" dirty="0">
                <a:solidFill>
                  <a:schemeClr val="tx1"/>
                </a:solidFill>
                <a:effectLst/>
                <a:latin typeface="Arial" panose="020B0604020202020204" pitchFamily="34" charset="0"/>
                <a:cs typeface="Arial" panose="020B0604020202020204" pitchFamily="34" charset="0"/>
              </a:rPr>
              <a:t>- F1 Score Test : 0.717</a:t>
            </a:r>
          </a:p>
        </p:txBody>
      </p:sp>
    </p:spTree>
    <p:extLst>
      <p:ext uri="{BB962C8B-B14F-4D97-AF65-F5344CB8AC3E}">
        <p14:creationId xmlns:p14="http://schemas.microsoft.com/office/powerpoint/2010/main" val="1976593085"/>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0" y="61425"/>
            <a:ext cx="8180700" cy="432300"/>
          </a:xfrm>
          <a:prstGeom prst="rect">
            <a:avLst/>
          </a:prstGeom>
        </p:spPr>
        <p:txBody>
          <a:bodyPr spcFirstLastPara="1" wrap="square" lIns="91425" tIns="91425" rIns="91425" bIns="91425" anchor="t" anchorCtr="0">
            <a:noAutofit/>
          </a:bodyPr>
          <a:lstStyle/>
          <a:p>
            <a:pPr marL="0" lvl="0" indent="0" algn="ctr" rtl="0">
              <a:spcBef>
                <a:spcPct val="0"/>
              </a:spcBef>
              <a:spcAft>
                <a:spcPct val="0"/>
              </a:spcAft>
              <a:buClr>
                <a:schemeClr val="dk1"/>
              </a:buClr>
              <a:buSzPts val="990"/>
              <a:buFont typeface="Arial"/>
              <a:buNone/>
            </a:pPr>
            <a:r>
              <a:rPr lang="en" sz="1798" b="1">
                <a:latin typeface="Roboto"/>
                <a:ea typeface="Roboto"/>
                <a:cs typeface="Roboto"/>
                <a:sym typeface="Roboto"/>
              </a:rPr>
              <a:t>Build an Automated Resignation Behavior Prediction using Machine Learning</a:t>
            </a:r>
            <a:endParaRPr sz="1798" b="1">
              <a:latin typeface="Roboto"/>
              <a:ea typeface="Roboto"/>
              <a:cs typeface="Roboto"/>
              <a:sym typeface="Roboto"/>
            </a:endParaRPr>
          </a:p>
          <a:p>
            <a:pPr marL="0" lvl="0" indent="0" algn="ctr" rtl="0">
              <a:spcBef>
                <a:spcPct val="0"/>
              </a:spcBef>
              <a:spcAft>
                <a:spcPct val="0"/>
              </a:spcAft>
              <a:buSzPts val="990"/>
              <a:buNone/>
            </a:pPr>
            <a:endParaRPr sz="1798" b="1">
              <a:latin typeface="Roboto"/>
              <a:ea typeface="Roboto"/>
              <a:cs typeface="Roboto"/>
              <a:sym typeface="Roboto"/>
            </a:endParaRPr>
          </a:p>
        </p:txBody>
      </p:sp>
      <p:sp>
        <p:nvSpPr>
          <p:cNvPr id="5" name="TextBox 4">
            <a:extLst>
              <a:ext uri="{FF2B5EF4-FFF2-40B4-BE49-F238E27FC236}">
                <a16:creationId xmlns:a16="http://schemas.microsoft.com/office/drawing/2014/main" id="{7E537A19-2755-98C4-8DAE-350D81BF6D9A}"/>
              </a:ext>
            </a:extLst>
          </p:cNvPr>
          <p:cNvSpPr txBox="1"/>
          <p:nvPr/>
        </p:nvSpPr>
        <p:spPr>
          <a:xfrm>
            <a:off x="7038606" y="1150436"/>
            <a:ext cx="2051720" cy="2677656"/>
          </a:xfrm>
          <a:prstGeom prst="rect">
            <a:avLst/>
          </a:prstGeom>
          <a:noFill/>
        </p:spPr>
        <p:txBody>
          <a:bodyPr wrap="square" rtlCol="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r>
              <a:rPr lang="en-ID" sz="1200" b="0" dirty="0" err="1">
                <a:solidFill>
                  <a:schemeClr val="tx1"/>
                </a:solidFill>
                <a:effectLst/>
                <a:latin typeface="Arial" panose="020B0604020202020204" pitchFamily="34" charset="0"/>
                <a:cs typeface="Arial" panose="020B0604020202020204" pitchFamily="34" charset="0"/>
              </a:rPr>
              <a:t>Terlihat</a:t>
            </a:r>
            <a:r>
              <a:rPr lang="en-ID" sz="1200" b="0" dirty="0">
                <a:solidFill>
                  <a:schemeClr val="tx1"/>
                </a:solidFill>
                <a:effectLst/>
                <a:latin typeface="Arial" panose="020B0604020202020204" pitchFamily="34" charset="0"/>
                <a:cs typeface="Arial" panose="020B0604020202020204" pitchFamily="34" charset="0"/>
              </a:rPr>
              <a:t> </a:t>
            </a:r>
            <a:r>
              <a:rPr lang="en-ID" sz="1200" b="0" dirty="0" err="1">
                <a:solidFill>
                  <a:schemeClr val="tx1"/>
                </a:solidFill>
                <a:effectLst/>
                <a:latin typeface="Arial" panose="020B0604020202020204" pitchFamily="34" charset="0"/>
                <a:cs typeface="Arial" panose="020B0604020202020204" pitchFamily="34" charset="0"/>
              </a:rPr>
              <a:t>bahwa</a:t>
            </a:r>
            <a:r>
              <a:rPr lang="en-ID" sz="1200" b="0" dirty="0">
                <a:solidFill>
                  <a:schemeClr val="tx1"/>
                </a:solidFill>
                <a:effectLst/>
                <a:latin typeface="Arial" panose="020B0604020202020204" pitchFamily="34" charset="0"/>
                <a:cs typeface="Arial" panose="020B0604020202020204" pitchFamily="34" charset="0"/>
              </a:rPr>
              <a:t> feature </a:t>
            </a:r>
            <a:r>
              <a:rPr lang="en-ID" sz="1200" b="0" dirty="0" err="1">
                <a:solidFill>
                  <a:schemeClr val="tx1"/>
                </a:solidFill>
                <a:effectLst/>
                <a:latin typeface="Arial" panose="020B0604020202020204" pitchFamily="34" charset="0"/>
                <a:cs typeface="Arial" panose="020B0604020202020204" pitchFamily="34" charset="0"/>
              </a:rPr>
              <a:t>LamaBekerja</a:t>
            </a:r>
            <a:r>
              <a:rPr lang="en-ID" sz="1200" b="0" dirty="0">
                <a:solidFill>
                  <a:schemeClr val="tx1"/>
                </a:solidFill>
                <a:effectLst/>
                <a:latin typeface="Arial" panose="020B0604020202020204" pitchFamily="34" charset="0"/>
                <a:cs typeface="Arial" panose="020B0604020202020204" pitchFamily="34" charset="0"/>
              </a:rPr>
              <a:t> </a:t>
            </a:r>
            <a:r>
              <a:rPr lang="en-ID" sz="1200" b="0" dirty="0" err="1">
                <a:solidFill>
                  <a:schemeClr val="tx1"/>
                </a:solidFill>
                <a:effectLst/>
                <a:latin typeface="Arial" panose="020B0604020202020204" pitchFamily="34" charset="0"/>
                <a:cs typeface="Arial" panose="020B0604020202020204" pitchFamily="34" charset="0"/>
              </a:rPr>
              <a:t>merupakan</a:t>
            </a:r>
            <a:r>
              <a:rPr lang="en-ID" sz="1200" b="0" dirty="0">
                <a:solidFill>
                  <a:schemeClr val="tx1"/>
                </a:solidFill>
                <a:effectLst/>
                <a:latin typeface="Arial" panose="020B0604020202020204" pitchFamily="34" charset="0"/>
                <a:cs typeface="Arial" panose="020B0604020202020204" pitchFamily="34" charset="0"/>
              </a:rPr>
              <a:t> feature paling </a:t>
            </a:r>
            <a:r>
              <a:rPr lang="en-ID" sz="1200" b="0" dirty="0" err="1">
                <a:solidFill>
                  <a:schemeClr val="tx1"/>
                </a:solidFill>
                <a:effectLst/>
                <a:latin typeface="Arial" panose="020B0604020202020204" pitchFamily="34" charset="0"/>
                <a:cs typeface="Arial" panose="020B0604020202020204" pitchFamily="34" charset="0"/>
              </a:rPr>
              <a:t>penting</a:t>
            </a:r>
            <a:r>
              <a:rPr lang="en-ID" sz="1200" b="0" dirty="0">
                <a:solidFill>
                  <a:schemeClr val="tx1"/>
                </a:solidFill>
                <a:effectLst/>
                <a:latin typeface="Arial" panose="020B0604020202020204" pitchFamily="34" charset="0"/>
                <a:cs typeface="Arial" panose="020B0604020202020204" pitchFamily="34" charset="0"/>
              </a:rPr>
              <a:t> dan sangat </a:t>
            </a:r>
            <a:r>
              <a:rPr lang="en-ID" sz="1200" b="0" dirty="0" err="1">
                <a:solidFill>
                  <a:schemeClr val="tx1"/>
                </a:solidFill>
                <a:effectLst/>
                <a:latin typeface="Arial" panose="020B0604020202020204" pitchFamily="34" charset="0"/>
                <a:cs typeface="Arial" panose="020B0604020202020204" pitchFamily="34" charset="0"/>
              </a:rPr>
              <a:t>dominan</a:t>
            </a:r>
            <a:r>
              <a:rPr lang="en-ID" sz="1200" b="0" dirty="0">
                <a:solidFill>
                  <a:schemeClr val="tx1"/>
                </a:solidFill>
                <a:effectLst/>
                <a:latin typeface="Arial" panose="020B0604020202020204" pitchFamily="34" charset="0"/>
                <a:cs typeface="Arial" panose="020B0604020202020204" pitchFamily="34" charset="0"/>
              </a:rPr>
              <a:t> </a:t>
            </a:r>
            <a:r>
              <a:rPr lang="en-ID" sz="1200" b="0" dirty="0" err="1">
                <a:solidFill>
                  <a:schemeClr val="tx1"/>
                </a:solidFill>
                <a:effectLst/>
                <a:latin typeface="Arial" panose="020B0604020202020204" pitchFamily="34" charset="0"/>
                <a:cs typeface="Arial" panose="020B0604020202020204" pitchFamily="34" charset="0"/>
              </a:rPr>
              <a:t>dibanding</a:t>
            </a:r>
            <a:r>
              <a:rPr lang="en-ID" sz="1200" b="0" dirty="0">
                <a:solidFill>
                  <a:schemeClr val="tx1"/>
                </a:solidFill>
                <a:effectLst/>
                <a:latin typeface="Arial" panose="020B0604020202020204" pitchFamily="34" charset="0"/>
                <a:cs typeface="Arial" panose="020B0604020202020204" pitchFamily="34" charset="0"/>
              </a:rPr>
              <a:t> feature </a:t>
            </a:r>
            <a:r>
              <a:rPr lang="en-ID" sz="1200" b="0" dirty="0" err="1">
                <a:solidFill>
                  <a:schemeClr val="tx1"/>
                </a:solidFill>
                <a:effectLst/>
                <a:latin typeface="Arial" panose="020B0604020202020204" pitchFamily="34" charset="0"/>
                <a:cs typeface="Arial" panose="020B0604020202020204" pitchFamily="34" charset="0"/>
              </a:rPr>
              <a:t>lainnya</a:t>
            </a:r>
            <a:r>
              <a:rPr lang="en-ID" sz="1200" b="0" dirty="0">
                <a:solidFill>
                  <a:schemeClr val="tx1"/>
                </a:solidFill>
                <a:effectLst/>
                <a:latin typeface="Arial" panose="020B0604020202020204" pitchFamily="34" charset="0"/>
                <a:cs typeface="Arial" panose="020B0604020202020204" pitchFamily="34" charset="0"/>
              </a:rPr>
              <a:t> </a:t>
            </a:r>
            <a:r>
              <a:rPr lang="en-ID" sz="1200" b="0" dirty="0" err="1">
                <a:solidFill>
                  <a:schemeClr val="tx1"/>
                </a:solidFill>
                <a:effectLst/>
                <a:latin typeface="Arial" panose="020B0604020202020204" pitchFamily="34" charset="0"/>
                <a:cs typeface="Arial" panose="020B0604020202020204" pitchFamily="34" charset="0"/>
              </a:rPr>
              <a:t>dalam</a:t>
            </a:r>
            <a:r>
              <a:rPr lang="en-ID" sz="1200" b="0" dirty="0">
                <a:solidFill>
                  <a:schemeClr val="tx1"/>
                </a:solidFill>
                <a:effectLst/>
                <a:latin typeface="Arial" panose="020B0604020202020204" pitchFamily="34" charset="0"/>
                <a:cs typeface="Arial" panose="020B0604020202020204" pitchFamily="34" charset="0"/>
              </a:rPr>
              <a:t> </a:t>
            </a:r>
            <a:r>
              <a:rPr lang="en-ID" sz="1200" b="0" dirty="0" err="1">
                <a:solidFill>
                  <a:schemeClr val="tx1"/>
                </a:solidFill>
                <a:effectLst/>
                <a:latin typeface="Arial" panose="020B0604020202020204" pitchFamily="34" charset="0"/>
                <a:cs typeface="Arial" panose="020B0604020202020204" pitchFamily="34" charset="0"/>
              </a:rPr>
              <a:t>memprediksi</a:t>
            </a:r>
            <a:r>
              <a:rPr lang="en-ID" sz="1200" b="0" dirty="0">
                <a:solidFill>
                  <a:schemeClr val="tx1"/>
                </a:solidFill>
                <a:effectLst/>
                <a:latin typeface="Arial" panose="020B0604020202020204" pitchFamily="34" charset="0"/>
                <a:cs typeface="Arial" panose="020B0604020202020204" pitchFamily="34" charset="0"/>
              </a:rPr>
              <a:t> </a:t>
            </a:r>
            <a:r>
              <a:rPr lang="en-ID" sz="1200" b="0" dirty="0" err="1">
                <a:solidFill>
                  <a:schemeClr val="tx1"/>
                </a:solidFill>
                <a:effectLst/>
                <a:latin typeface="Arial" panose="020B0604020202020204" pitchFamily="34" charset="0"/>
                <a:cs typeface="Arial" panose="020B0604020202020204" pitchFamily="34" charset="0"/>
              </a:rPr>
              <a:t>kemungkinan</a:t>
            </a:r>
            <a:r>
              <a:rPr lang="en-ID" sz="1200" b="0" dirty="0">
                <a:solidFill>
                  <a:schemeClr val="tx1"/>
                </a:solidFill>
                <a:effectLst/>
                <a:latin typeface="Arial" panose="020B0604020202020204" pitchFamily="34" charset="0"/>
                <a:cs typeface="Arial" panose="020B0604020202020204" pitchFamily="34" charset="0"/>
              </a:rPr>
              <a:t> resign </a:t>
            </a:r>
            <a:r>
              <a:rPr lang="en-ID" sz="1200" b="0" dirty="0" err="1">
                <a:solidFill>
                  <a:schemeClr val="tx1"/>
                </a:solidFill>
                <a:effectLst/>
                <a:latin typeface="Arial" panose="020B0604020202020204" pitchFamily="34" charset="0"/>
                <a:cs typeface="Arial" panose="020B0604020202020204" pitchFamily="34" charset="0"/>
              </a:rPr>
              <a:t>dari</a:t>
            </a:r>
            <a:r>
              <a:rPr lang="en-ID" sz="1200" b="0" dirty="0">
                <a:solidFill>
                  <a:schemeClr val="tx1"/>
                </a:solidFill>
                <a:effectLst/>
                <a:latin typeface="Arial" panose="020B0604020202020204" pitchFamily="34" charset="0"/>
                <a:cs typeface="Arial" panose="020B0604020202020204" pitchFamily="34" charset="0"/>
              </a:rPr>
              <a:t> </a:t>
            </a:r>
            <a:r>
              <a:rPr lang="en-ID" sz="1200" b="0" dirty="0" err="1">
                <a:solidFill>
                  <a:schemeClr val="tx1"/>
                </a:solidFill>
                <a:effectLst/>
                <a:latin typeface="Arial" panose="020B0604020202020204" pitchFamily="34" charset="0"/>
                <a:cs typeface="Arial" panose="020B0604020202020204" pitchFamily="34" charset="0"/>
              </a:rPr>
              <a:t>suatu</a:t>
            </a:r>
            <a:r>
              <a:rPr lang="en-ID" sz="1200" b="0" dirty="0">
                <a:solidFill>
                  <a:schemeClr val="tx1"/>
                </a:solidFill>
                <a:effectLst/>
                <a:latin typeface="Arial" panose="020B0604020202020204" pitchFamily="34" charset="0"/>
                <a:cs typeface="Arial" panose="020B0604020202020204" pitchFamily="34" charset="0"/>
              </a:rPr>
              <a:t> </a:t>
            </a:r>
            <a:r>
              <a:rPr lang="en-ID" sz="1200" b="0" dirty="0" err="1">
                <a:solidFill>
                  <a:schemeClr val="tx1"/>
                </a:solidFill>
                <a:effectLst/>
                <a:latin typeface="Arial" panose="020B0604020202020204" pitchFamily="34" charset="0"/>
                <a:cs typeface="Arial" panose="020B0604020202020204" pitchFamily="34" charset="0"/>
              </a:rPr>
              <a:t>karyawan</a:t>
            </a:r>
            <a:r>
              <a:rPr lang="en-ID" sz="1200" b="0" dirty="0">
                <a:solidFill>
                  <a:schemeClr val="tx1"/>
                </a:solidFill>
                <a:effectLst/>
                <a:latin typeface="Arial" panose="020B0604020202020204" pitchFamily="34" charset="0"/>
                <a:cs typeface="Arial" panose="020B0604020202020204" pitchFamily="34" charset="0"/>
              </a:rPr>
              <a:t>. Adapun data SHAP value </a:t>
            </a:r>
            <a:r>
              <a:rPr lang="en-ID" sz="1200" b="0" dirty="0" err="1">
                <a:solidFill>
                  <a:schemeClr val="tx1"/>
                </a:solidFill>
                <a:effectLst/>
                <a:latin typeface="Arial" panose="020B0604020202020204" pitchFamily="34" charset="0"/>
                <a:cs typeface="Arial" panose="020B0604020202020204" pitchFamily="34" charset="0"/>
              </a:rPr>
              <a:t>menunjukkan</a:t>
            </a:r>
            <a:r>
              <a:rPr lang="en-ID" sz="1200" b="0" dirty="0">
                <a:solidFill>
                  <a:schemeClr val="tx1"/>
                </a:solidFill>
                <a:effectLst/>
                <a:latin typeface="Arial" panose="020B0604020202020204" pitchFamily="34" charset="0"/>
                <a:cs typeface="Arial" panose="020B0604020202020204" pitchFamily="34" charset="0"/>
              </a:rPr>
              <a:t> </a:t>
            </a:r>
            <a:r>
              <a:rPr lang="en-ID" sz="1200" b="0" dirty="0" err="1">
                <a:solidFill>
                  <a:schemeClr val="tx1"/>
                </a:solidFill>
                <a:effectLst/>
                <a:latin typeface="Arial" panose="020B0604020202020204" pitchFamily="34" charset="0"/>
                <a:cs typeface="Arial" panose="020B0604020202020204" pitchFamily="34" charset="0"/>
              </a:rPr>
              <a:t>bahwa</a:t>
            </a:r>
            <a:r>
              <a:rPr lang="en-ID" sz="1200" b="0" dirty="0">
                <a:solidFill>
                  <a:schemeClr val="tx1"/>
                </a:solidFill>
                <a:effectLst/>
                <a:latin typeface="Arial" panose="020B0604020202020204" pitchFamily="34" charset="0"/>
                <a:cs typeface="Arial" panose="020B0604020202020204" pitchFamily="34" charset="0"/>
              </a:rPr>
              <a:t> </a:t>
            </a:r>
            <a:r>
              <a:rPr lang="en-ID" sz="1200" b="0" dirty="0" err="1">
                <a:solidFill>
                  <a:schemeClr val="tx1"/>
                </a:solidFill>
                <a:effectLst/>
                <a:latin typeface="Arial" panose="020B0604020202020204" pitchFamily="34" charset="0"/>
                <a:cs typeface="Arial" panose="020B0604020202020204" pitchFamily="34" charset="0"/>
              </a:rPr>
              <a:t>semakin</a:t>
            </a:r>
            <a:r>
              <a:rPr lang="en-ID" sz="1200" b="0" dirty="0">
                <a:solidFill>
                  <a:schemeClr val="tx1"/>
                </a:solidFill>
                <a:effectLst/>
                <a:latin typeface="Arial" panose="020B0604020202020204" pitchFamily="34" charset="0"/>
                <a:cs typeface="Arial" panose="020B0604020202020204" pitchFamily="34" charset="0"/>
              </a:rPr>
              <a:t> </a:t>
            </a:r>
            <a:r>
              <a:rPr lang="en-ID" sz="1200" b="0" dirty="0" err="1">
                <a:solidFill>
                  <a:schemeClr val="tx1"/>
                </a:solidFill>
                <a:effectLst/>
                <a:latin typeface="Arial" panose="020B0604020202020204" pitchFamily="34" charset="0"/>
                <a:cs typeface="Arial" panose="020B0604020202020204" pitchFamily="34" charset="0"/>
              </a:rPr>
              <a:t>kecil</a:t>
            </a:r>
            <a:r>
              <a:rPr lang="en-ID" sz="1200" b="0" dirty="0">
                <a:solidFill>
                  <a:schemeClr val="tx1"/>
                </a:solidFill>
                <a:effectLst/>
                <a:latin typeface="Arial" panose="020B0604020202020204" pitchFamily="34" charset="0"/>
                <a:cs typeface="Arial" panose="020B0604020202020204" pitchFamily="34" charset="0"/>
              </a:rPr>
              <a:t> lama </a:t>
            </a:r>
            <a:r>
              <a:rPr lang="en-ID" sz="1200" b="0" dirty="0" err="1">
                <a:solidFill>
                  <a:schemeClr val="tx1"/>
                </a:solidFill>
                <a:effectLst/>
                <a:latin typeface="Arial" panose="020B0604020202020204" pitchFamily="34" charset="0"/>
                <a:cs typeface="Arial" panose="020B0604020202020204" pitchFamily="34" charset="0"/>
              </a:rPr>
              <a:t>bekerja</a:t>
            </a:r>
            <a:r>
              <a:rPr lang="en-ID" sz="1200" b="0" dirty="0">
                <a:solidFill>
                  <a:schemeClr val="tx1"/>
                </a:solidFill>
                <a:effectLst/>
                <a:latin typeface="Arial" panose="020B0604020202020204" pitchFamily="34" charset="0"/>
                <a:cs typeface="Arial" panose="020B0604020202020204" pitchFamily="34" charset="0"/>
              </a:rPr>
              <a:t> </a:t>
            </a:r>
            <a:r>
              <a:rPr lang="en-ID" sz="1200" b="0" dirty="0" err="1">
                <a:solidFill>
                  <a:schemeClr val="tx1"/>
                </a:solidFill>
                <a:effectLst/>
                <a:latin typeface="Arial" panose="020B0604020202020204" pitchFamily="34" charset="0"/>
                <a:cs typeface="Arial" panose="020B0604020202020204" pitchFamily="34" charset="0"/>
              </a:rPr>
              <a:t>dari</a:t>
            </a:r>
            <a:r>
              <a:rPr lang="en-ID" sz="1200" b="0" dirty="0">
                <a:solidFill>
                  <a:schemeClr val="tx1"/>
                </a:solidFill>
                <a:effectLst/>
                <a:latin typeface="Arial" panose="020B0604020202020204" pitchFamily="34" charset="0"/>
                <a:cs typeface="Arial" panose="020B0604020202020204" pitchFamily="34" charset="0"/>
              </a:rPr>
              <a:t> </a:t>
            </a:r>
            <a:r>
              <a:rPr lang="en-ID" sz="1200" b="0" dirty="0" err="1">
                <a:solidFill>
                  <a:schemeClr val="tx1"/>
                </a:solidFill>
                <a:effectLst/>
                <a:latin typeface="Arial" panose="020B0604020202020204" pitchFamily="34" charset="0"/>
                <a:cs typeface="Arial" panose="020B0604020202020204" pitchFamily="34" charset="0"/>
              </a:rPr>
              <a:t>suatu</a:t>
            </a:r>
            <a:r>
              <a:rPr lang="en-ID" sz="1200" b="0" dirty="0">
                <a:solidFill>
                  <a:schemeClr val="tx1"/>
                </a:solidFill>
                <a:effectLst/>
                <a:latin typeface="Arial" panose="020B0604020202020204" pitchFamily="34" charset="0"/>
                <a:cs typeface="Arial" panose="020B0604020202020204" pitchFamily="34" charset="0"/>
              </a:rPr>
              <a:t> </a:t>
            </a:r>
            <a:r>
              <a:rPr lang="en-ID" sz="1200" b="0" dirty="0" err="1">
                <a:solidFill>
                  <a:schemeClr val="tx1"/>
                </a:solidFill>
                <a:effectLst/>
                <a:latin typeface="Arial" panose="020B0604020202020204" pitchFamily="34" charset="0"/>
                <a:cs typeface="Arial" panose="020B0604020202020204" pitchFamily="34" charset="0"/>
              </a:rPr>
              <a:t>karyawan</a:t>
            </a:r>
            <a:r>
              <a:rPr lang="en-ID" sz="1200" b="0" dirty="0">
                <a:solidFill>
                  <a:schemeClr val="tx1"/>
                </a:solidFill>
                <a:effectLst/>
                <a:latin typeface="Arial" panose="020B0604020202020204" pitchFamily="34" charset="0"/>
                <a:cs typeface="Arial" panose="020B0604020202020204" pitchFamily="34" charset="0"/>
              </a:rPr>
              <a:t>, </a:t>
            </a:r>
            <a:r>
              <a:rPr lang="en-ID" sz="1200" b="0" dirty="0" err="1">
                <a:solidFill>
                  <a:schemeClr val="tx1"/>
                </a:solidFill>
                <a:effectLst/>
                <a:latin typeface="Arial" panose="020B0604020202020204" pitchFamily="34" charset="0"/>
                <a:cs typeface="Arial" panose="020B0604020202020204" pitchFamily="34" charset="0"/>
              </a:rPr>
              <a:t>maka</a:t>
            </a:r>
            <a:r>
              <a:rPr lang="en-ID" sz="1200" b="0" dirty="0">
                <a:solidFill>
                  <a:schemeClr val="tx1"/>
                </a:solidFill>
                <a:effectLst/>
                <a:latin typeface="Arial" panose="020B0604020202020204" pitchFamily="34" charset="0"/>
                <a:cs typeface="Arial" panose="020B0604020202020204" pitchFamily="34" charset="0"/>
              </a:rPr>
              <a:t> </a:t>
            </a:r>
            <a:r>
              <a:rPr lang="en-ID" sz="1200" b="0" dirty="0" err="1">
                <a:solidFill>
                  <a:schemeClr val="tx1"/>
                </a:solidFill>
                <a:effectLst/>
                <a:latin typeface="Arial" panose="020B0604020202020204" pitchFamily="34" charset="0"/>
                <a:cs typeface="Arial" panose="020B0604020202020204" pitchFamily="34" charset="0"/>
              </a:rPr>
              <a:t>semakin</a:t>
            </a:r>
            <a:r>
              <a:rPr lang="en-ID" sz="1200" b="0" dirty="0">
                <a:solidFill>
                  <a:schemeClr val="tx1"/>
                </a:solidFill>
                <a:effectLst/>
                <a:latin typeface="Arial" panose="020B0604020202020204" pitchFamily="34" charset="0"/>
                <a:cs typeface="Arial" panose="020B0604020202020204" pitchFamily="34" charset="0"/>
              </a:rPr>
              <a:t> </a:t>
            </a:r>
            <a:r>
              <a:rPr lang="en-ID" sz="1200" b="0" dirty="0" err="1">
                <a:solidFill>
                  <a:schemeClr val="tx1"/>
                </a:solidFill>
                <a:effectLst/>
                <a:latin typeface="Arial" panose="020B0604020202020204" pitchFamily="34" charset="0"/>
                <a:cs typeface="Arial" panose="020B0604020202020204" pitchFamily="34" charset="0"/>
              </a:rPr>
              <a:t>besar</a:t>
            </a:r>
            <a:r>
              <a:rPr lang="en-ID" sz="1200" b="0" dirty="0">
                <a:solidFill>
                  <a:schemeClr val="tx1"/>
                </a:solidFill>
                <a:effectLst/>
                <a:latin typeface="Arial" panose="020B0604020202020204" pitchFamily="34" charset="0"/>
                <a:cs typeface="Arial" panose="020B0604020202020204" pitchFamily="34" charset="0"/>
              </a:rPr>
              <a:t> </a:t>
            </a:r>
            <a:r>
              <a:rPr lang="en-ID" sz="1200" b="0" dirty="0" err="1">
                <a:solidFill>
                  <a:schemeClr val="tx1"/>
                </a:solidFill>
                <a:effectLst/>
                <a:latin typeface="Arial" panose="020B0604020202020204" pitchFamily="34" charset="0"/>
                <a:cs typeface="Arial" panose="020B0604020202020204" pitchFamily="34" charset="0"/>
              </a:rPr>
              <a:t>kemungkinan</a:t>
            </a:r>
            <a:r>
              <a:rPr lang="en-ID" sz="1200" b="0" dirty="0">
                <a:solidFill>
                  <a:schemeClr val="tx1"/>
                </a:solidFill>
                <a:effectLst/>
                <a:latin typeface="Arial" panose="020B0604020202020204" pitchFamily="34" charset="0"/>
                <a:cs typeface="Arial" panose="020B0604020202020204" pitchFamily="34" charset="0"/>
              </a:rPr>
              <a:t> </a:t>
            </a:r>
            <a:r>
              <a:rPr lang="en-ID" sz="1200" b="0" dirty="0" err="1">
                <a:solidFill>
                  <a:schemeClr val="tx1"/>
                </a:solidFill>
                <a:effectLst/>
                <a:latin typeface="Arial" panose="020B0604020202020204" pitchFamily="34" charset="0"/>
                <a:cs typeface="Arial" panose="020B0604020202020204" pitchFamily="34" charset="0"/>
              </a:rPr>
              <a:t>karyawan</a:t>
            </a:r>
            <a:r>
              <a:rPr lang="en-ID" sz="1200" b="0" dirty="0">
                <a:solidFill>
                  <a:schemeClr val="tx1"/>
                </a:solidFill>
                <a:effectLst/>
                <a:latin typeface="Arial" panose="020B0604020202020204" pitchFamily="34" charset="0"/>
                <a:cs typeface="Arial" panose="020B0604020202020204" pitchFamily="34" charset="0"/>
              </a:rPr>
              <a:t> </a:t>
            </a:r>
            <a:r>
              <a:rPr lang="en-ID" sz="1200" b="0" dirty="0" err="1">
                <a:solidFill>
                  <a:schemeClr val="tx1"/>
                </a:solidFill>
                <a:effectLst/>
                <a:latin typeface="Arial" panose="020B0604020202020204" pitchFamily="34" charset="0"/>
                <a:cs typeface="Arial" panose="020B0604020202020204" pitchFamily="34" charset="0"/>
              </a:rPr>
              <a:t>tersebut</a:t>
            </a:r>
            <a:r>
              <a:rPr lang="en-ID" sz="1200" b="0" dirty="0">
                <a:solidFill>
                  <a:schemeClr val="tx1"/>
                </a:solidFill>
                <a:effectLst/>
                <a:latin typeface="Arial" panose="020B0604020202020204" pitchFamily="34" charset="0"/>
                <a:cs typeface="Arial" panose="020B0604020202020204" pitchFamily="34" charset="0"/>
              </a:rPr>
              <a:t> </a:t>
            </a:r>
            <a:r>
              <a:rPr lang="en-ID" sz="1200" b="0" dirty="0" err="1">
                <a:solidFill>
                  <a:schemeClr val="tx1"/>
                </a:solidFill>
                <a:effectLst/>
                <a:latin typeface="Arial" panose="020B0604020202020204" pitchFamily="34" charset="0"/>
                <a:cs typeface="Arial" panose="020B0604020202020204" pitchFamily="34" charset="0"/>
              </a:rPr>
              <a:t>untuk</a:t>
            </a:r>
            <a:r>
              <a:rPr lang="en-ID" sz="1200" b="0" dirty="0">
                <a:solidFill>
                  <a:schemeClr val="tx1"/>
                </a:solidFill>
                <a:effectLst/>
                <a:latin typeface="Arial" panose="020B0604020202020204" pitchFamily="34" charset="0"/>
                <a:cs typeface="Arial" panose="020B0604020202020204" pitchFamily="34" charset="0"/>
              </a:rPr>
              <a:t> resign.</a:t>
            </a:r>
          </a:p>
        </p:txBody>
      </p:sp>
      <p:sp>
        <p:nvSpPr>
          <p:cNvPr id="2" name="TextBox 1">
            <a:extLst>
              <a:ext uri="{FF2B5EF4-FFF2-40B4-BE49-F238E27FC236}">
                <a16:creationId xmlns:a16="http://schemas.microsoft.com/office/drawing/2014/main" id="{CF15D843-10B1-5F59-9E81-9C6552ACB910}"/>
              </a:ext>
            </a:extLst>
          </p:cNvPr>
          <p:cNvSpPr txBox="1"/>
          <p:nvPr/>
        </p:nvSpPr>
        <p:spPr>
          <a:xfrm>
            <a:off x="158293" y="608751"/>
            <a:ext cx="8509571" cy="338554"/>
          </a:xfrm>
          <a:prstGeom prst="rect">
            <a:avLst/>
          </a:prstGeom>
          <a:noFill/>
        </p:spPr>
        <p:txBody>
          <a:bodyPr wrap="square" rtlCol="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600" b="1" dirty="0"/>
              <a:t>Feature Importance</a:t>
            </a:r>
          </a:p>
        </p:txBody>
      </p:sp>
      <p:pic>
        <p:nvPicPr>
          <p:cNvPr id="6" name="Picture 5">
            <a:extLst>
              <a:ext uri="{FF2B5EF4-FFF2-40B4-BE49-F238E27FC236}">
                <a16:creationId xmlns:a16="http://schemas.microsoft.com/office/drawing/2014/main" id="{F7F598CE-EC07-87F3-692B-F4739BECEDD4}"/>
              </a:ext>
            </a:extLst>
          </p:cNvPr>
          <p:cNvPicPr>
            <a:picLocks noChangeAspect="1"/>
          </p:cNvPicPr>
          <p:nvPr/>
        </p:nvPicPr>
        <p:blipFill>
          <a:blip r:embed="rId3"/>
          <a:stretch>
            <a:fillRect/>
          </a:stretch>
        </p:blipFill>
        <p:spPr>
          <a:xfrm>
            <a:off x="323528" y="1047348"/>
            <a:ext cx="3052797" cy="2571750"/>
          </a:xfrm>
          <a:prstGeom prst="rect">
            <a:avLst/>
          </a:prstGeom>
        </p:spPr>
      </p:pic>
      <p:pic>
        <p:nvPicPr>
          <p:cNvPr id="7" name="Picture 6">
            <a:extLst>
              <a:ext uri="{FF2B5EF4-FFF2-40B4-BE49-F238E27FC236}">
                <a16:creationId xmlns:a16="http://schemas.microsoft.com/office/drawing/2014/main" id="{95447990-D4A9-8CA7-0753-B4FA2742A8AA}"/>
              </a:ext>
            </a:extLst>
          </p:cNvPr>
          <p:cNvPicPr>
            <a:picLocks noChangeAspect="1"/>
          </p:cNvPicPr>
          <p:nvPr/>
        </p:nvPicPr>
        <p:blipFill>
          <a:blip r:embed="rId4"/>
          <a:stretch>
            <a:fillRect/>
          </a:stretch>
        </p:blipFill>
        <p:spPr>
          <a:xfrm>
            <a:off x="3563888" y="1216368"/>
            <a:ext cx="3345970" cy="2375296"/>
          </a:xfrm>
          <a:prstGeom prst="rect">
            <a:avLst/>
          </a:prstGeom>
        </p:spPr>
      </p:pic>
      <p:pic>
        <p:nvPicPr>
          <p:cNvPr id="10" name="Picture 9">
            <a:extLst>
              <a:ext uri="{FF2B5EF4-FFF2-40B4-BE49-F238E27FC236}">
                <a16:creationId xmlns:a16="http://schemas.microsoft.com/office/drawing/2014/main" id="{D25F3EC2-20A4-A8D0-271E-8859724FE72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4676" y="3771421"/>
            <a:ext cx="6598423" cy="1095767"/>
          </a:xfrm>
          <a:prstGeom prst="rect">
            <a:avLst/>
          </a:prstGeom>
        </p:spPr>
      </p:pic>
    </p:spTree>
    <p:extLst>
      <p:ext uri="{BB962C8B-B14F-4D97-AF65-F5344CB8AC3E}">
        <p14:creationId xmlns:p14="http://schemas.microsoft.com/office/powerpoint/2010/main" val="678377693"/>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26"/>
          <p:cNvSpPr txBox="1">
            <a:spLocks noGrp="1"/>
          </p:cNvSpPr>
          <p:nvPr>
            <p:ph type="title"/>
          </p:nvPr>
        </p:nvSpPr>
        <p:spPr>
          <a:xfrm>
            <a:off x="0" y="-12175"/>
            <a:ext cx="7926300" cy="572700"/>
          </a:xfrm>
          <a:prstGeom prst="rect">
            <a:avLst/>
          </a:prstGeom>
        </p:spPr>
        <p:txBody>
          <a:bodyPr spcFirstLastPara="1" wrap="square" lIns="91425" tIns="91425" rIns="91425" bIns="91425" anchor="t" anchorCtr="0">
            <a:normAutofit/>
          </a:bodyPr>
          <a:lstStyle/>
          <a:p>
            <a:pPr marL="0" lvl="0" indent="0" algn="ctr" rtl="0">
              <a:spcBef>
                <a:spcPct val="0"/>
              </a:spcBef>
              <a:spcAft>
                <a:spcPct val="0"/>
              </a:spcAft>
              <a:buSzPts val="990"/>
              <a:buNone/>
            </a:pPr>
            <a:r>
              <a:rPr lang="en" sz="2220" b="1">
                <a:solidFill>
                  <a:schemeClr val="lt1"/>
                </a:solidFill>
                <a:latin typeface="Roboto"/>
                <a:ea typeface="Roboto"/>
                <a:cs typeface="Roboto"/>
                <a:sym typeface="Roboto"/>
              </a:rPr>
              <a:t>Overview</a:t>
            </a:r>
            <a:endParaRPr sz="2220" b="1">
              <a:solidFill>
                <a:schemeClr val="lt1"/>
              </a:solidFill>
              <a:latin typeface="Roboto"/>
              <a:ea typeface="Roboto"/>
              <a:cs typeface="Roboto"/>
              <a:sym typeface="Roboto"/>
            </a:endParaRPr>
          </a:p>
        </p:txBody>
      </p:sp>
      <p:sp>
        <p:nvSpPr>
          <p:cNvPr id="108" name="Google Shape;108;p26"/>
          <p:cNvSpPr txBox="1">
            <a:spLocks noGrp="1"/>
          </p:cNvSpPr>
          <p:nvPr>
            <p:ph type="body" idx="1"/>
          </p:nvPr>
        </p:nvSpPr>
        <p:spPr>
          <a:xfrm>
            <a:off x="311700" y="1385851"/>
            <a:ext cx="8520600" cy="3062100"/>
          </a:xfrm>
          <a:prstGeom prst="rect">
            <a:avLst/>
          </a:prstGeom>
        </p:spPr>
        <p:txBody>
          <a:bodyPr spcFirstLastPara="1" wrap="square" lIns="91425" tIns="91425" rIns="91425" bIns="91425" anchor="t" anchorCtr="0">
            <a:normAutofit/>
          </a:bodyPr>
          <a:lstStyle/>
          <a:p>
            <a:pPr marL="0" lvl="0" indent="0" algn="just" rtl="0">
              <a:spcBef>
                <a:spcPct val="0"/>
              </a:spcBef>
              <a:spcAft>
                <a:spcPct val="0"/>
              </a:spcAft>
              <a:buNone/>
            </a:pPr>
            <a:r>
              <a:rPr lang="en">
                <a:solidFill>
                  <a:schemeClr val="dk1"/>
                </a:solidFill>
                <a:latin typeface="Dosis"/>
                <a:ea typeface="Dosis"/>
                <a:cs typeface="Dosis"/>
                <a:sym typeface="Dosis"/>
              </a:rPr>
              <a:t>“Sumber daya manusia (SDM) adalah aset utama yang perlu dikelola dengan baik oleh perusahaan agar tujuan bisnis dapat tercapai dengan efektif dan efisien. Pada kesempatan kali ini, kita akan menghadapi sebuah permasalahan tentang sumber daya manusia yang ada di perusahaan. Fokus kita adalah untuk mengetahui bagaimana cara menjaga karyawan agar tetap bertahan di perusahaan yang ada saat ini yang dapat mengakibatkan bengkaknya biaya untuk rekrutmen karyawan serta pelatihan untuk mereka yang baru masuk. Dengan mengetahui faktor utama yang menyebabkan karyawan tidak merasa, perusahaan dapat segera menanggulanginya dengan membuat program-program yang relevan dengan permasalahan karyawan. “</a:t>
            </a:r>
            <a:endParaRPr>
              <a:solidFill>
                <a:schemeClr val="dk1"/>
              </a:solidFill>
              <a:latin typeface="Dosis"/>
              <a:ea typeface="Dosis"/>
              <a:cs typeface="Dosis"/>
              <a:sym typeface="Dosis"/>
            </a:endParaRPr>
          </a:p>
          <a:p>
            <a:pPr marL="0" lvl="0" indent="0" algn="just" rtl="0">
              <a:spcBef>
                <a:spcPts val="1200"/>
              </a:spcBef>
              <a:spcAft>
                <a:spcPts val="1200"/>
              </a:spcAft>
              <a:buNone/>
            </a:pPr>
            <a:endParaRPr>
              <a:solidFill>
                <a:schemeClr val="dk1"/>
              </a:solidFill>
              <a:latin typeface="Dosis"/>
              <a:ea typeface="Dosis"/>
              <a:cs typeface="Dosis"/>
              <a:sym typeface="Dosis"/>
            </a:endParaRPr>
          </a:p>
        </p:txBody>
      </p:sp>
    </p:spTree>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0" y="61425"/>
            <a:ext cx="8180700" cy="432300"/>
          </a:xfrm>
          <a:prstGeom prst="rect">
            <a:avLst/>
          </a:prstGeom>
        </p:spPr>
        <p:txBody>
          <a:bodyPr spcFirstLastPara="1" wrap="square" lIns="91425" tIns="91425" rIns="91425" bIns="91425" anchor="t" anchorCtr="0">
            <a:noAutofit/>
          </a:bodyPr>
          <a:lstStyle/>
          <a:p>
            <a:pPr marL="0" lvl="0" indent="0" algn="ctr" rtl="0">
              <a:spcBef>
                <a:spcPct val="0"/>
              </a:spcBef>
              <a:spcAft>
                <a:spcPct val="0"/>
              </a:spcAft>
              <a:buSzPts val="990"/>
              <a:buNone/>
            </a:pPr>
            <a:r>
              <a:rPr lang="en" sz="1798" b="1">
                <a:latin typeface="Roboto"/>
                <a:ea typeface="Roboto"/>
                <a:cs typeface="Roboto"/>
                <a:sym typeface="Roboto"/>
              </a:rPr>
              <a:t>Presenting Machine Learning Products to the Business Users</a:t>
            </a:r>
            <a:endParaRPr sz="1798" b="1">
              <a:latin typeface="Roboto"/>
              <a:ea typeface="Roboto"/>
              <a:cs typeface="Roboto"/>
              <a:sym typeface="Roboto"/>
            </a:endParaRPr>
          </a:p>
        </p:txBody>
      </p:sp>
      <p:sp>
        <p:nvSpPr>
          <p:cNvPr id="5" name="TextBox 4">
            <a:extLst>
              <a:ext uri="{FF2B5EF4-FFF2-40B4-BE49-F238E27FC236}">
                <a16:creationId xmlns:a16="http://schemas.microsoft.com/office/drawing/2014/main" id="{01626DED-7592-D963-7BEB-2F074FC3AB57}"/>
              </a:ext>
            </a:extLst>
          </p:cNvPr>
          <p:cNvSpPr txBox="1"/>
          <p:nvPr/>
        </p:nvSpPr>
        <p:spPr>
          <a:xfrm>
            <a:off x="311700" y="646641"/>
            <a:ext cx="8509571" cy="338554"/>
          </a:xfrm>
          <a:prstGeom prst="rect">
            <a:avLst/>
          </a:prstGeom>
          <a:noFill/>
        </p:spPr>
        <p:txBody>
          <a:bodyPr wrap="square" rtlCol="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600" b="1" dirty="0"/>
              <a:t>Plot Lama </a:t>
            </a:r>
            <a:r>
              <a:rPr lang="en-US" sz="1600" b="1" dirty="0" err="1"/>
              <a:t>Bekerja</a:t>
            </a:r>
            <a:r>
              <a:rPr lang="en-US" sz="1600" b="1" dirty="0"/>
              <a:t> vs Resign</a:t>
            </a:r>
          </a:p>
        </p:txBody>
      </p:sp>
      <p:sp>
        <p:nvSpPr>
          <p:cNvPr id="6" name="TextBox 5">
            <a:extLst>
              <a:ext uri="{FF2B5EF4-FFF2-40B4-BE49-F238E27FC236}">
                <a16:creationId xmlns:a16="http://schemas.microsoft.com/office/drawing/2014/main" id="{30E52599-651C-43ED-70B3-D156E3C27B83}"/>
              </a:ext>
            </a:extLst>
          </p:cNvPr>
          <p:cNvSpPr txBox="1"/>
          <p:nvPr/>
        </p:nvSpPr>
        <p:spPr>
          <a:xfrm>
            <a:off x="4932040" y="3147814"/>
            <a:ext cx="4049486" cy="1169551"/>
          </a:xfrm>
          <a:prstGeom prst="rect">
            <a:avLst/>
          </a:prstGeom>
          <a:noFill/>
        </p:spPr>
        <p:txBody>
          <a:bodyPr wrap="square" rtlCol="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ID" b="0" dirty="0" err="1">
                <a:solidFill>
                  <a:schemeClr val="tx1"/>
                </a:solidFill>
                <a:effectLst/>
                <a:latin typeface="Arial" panose="020B0604020202020204" pitchFamily="34" charset="0"/>
                <a:cs typeface="Arial" panose="020B0604020202020204" pitchFamily="34" charset="0"/>
              </a:rPr>
              <a:t>Terlihat</a:t>
            </a:r>
            <a:r>
              <a:rPr lang="en-ID" b="0" dirty="0">
                <a:solidFill>
                  <a:schemeClr val="tx1"/>
                </a:solidFill>
                <a:effectLst/>
                <a:latin typeface="Arial" panose="020B0604020202020204" pitchFamily="34" charset="0"/>
                <a:cs typeface="Arial" panose="020B0604020202020204" pitchFamily="34" charset="0"/>
              </a:rPr>
              <a:t> </a:t>
            </a:r>
            <a:r>
              <a:rPr lang="en-ID" b="0" dirty="0" err="1">
                <a:solidFill>
                  <a:schemeClr val="tx1"/>
                </a:solidFill>
                <a:effectLst/>
                <a:latin typeface="Arial" panose="020B0604020202020204" pitchFamily="34" charset="0"/>
                <a:cs typeface="Arial" panose="020B0604020202020204" pitchFamily="34" charset="0"/>
              </a:rPr>
              <a:t>dari</a:t>
            </a:r>
            <a:r>
              <a:rPr lang="en-ID" b="0" dirty="0">
                <a:solidFill>
                  <a:schemeClr val="tx1"/>
                </a:solidFill>
                <a:effectLst/>
                <a:latin typeface="Arial" panose="020B0604020202020204" pitchFamily="34" charset="0"/>
                <a:cs typeface="Arial" panose="020B0604020202020204" pitchFamily="34" charset="0"/>
              </a:rPr>
              <a:t> </a:t>
            </a:r>
            <a:r>
              <a:rPr lang="en-ID" b="0" dirty="0" err="1">
                <a:solidFill>
                  <a:schemeClr val="tx1"/>
                </a:solidFill>
                <a:effectLst/>
                <a:latin typeface="Arial" panose="020B0604020202020204" pitchFamily="34" charset="0"/>
                <a:cs typeface="Arial" panose="020B0604020202020204" pitchFamily="34" charset="0"/>
              </a:rPr>
              <a:t>grafik</a:t>
            </a:r>
            <a:r>
              <a:rPr lang="en-ID" b="0" dirty="0">
                <a:solidFill>
                  <a:schemeClr val="tx1"/>
                </a:solidFill>
                <a:effectLst/>
                <a:latin typeface="Arial" panose="020B0604020202020204" pitchFamily="34" charset="0"/>
                <a:cs typeface="Arial" panose="020B0604020202020204" pitchFamily="34" charset="0"/>
              </a:rPr>
              <a:t> di </a:t>
            </a:r>
            <a:r>
              <a:rPr lang="en-ID" b="0" dirty="0" err="1">
                <a:solidFill>
                  <a:schemeClr val="tx1"/>
                </a:solidFill>
                <a:effectLst/>
                <a:latin typeface="Arial" panose="020B0604020202020204" pitchFamily="34" charset="0"/>
                <a:cs typeface="Arial" panose="020B0604020202020204" pitchFamily="34" charset="0"/>
              </a:rPr>
              <a:t>atas</a:t>
            </a:r>
            <a:r>
              <a:rPr lang="en-ID" b="0" dirty="0">
                <a:solidFill>
                  <a:schemeClr val="tx1"/>
                </a:solidFill>
                <a:effectLst/>
                <a:latin typeface="Arial" panose="020B0604020202020204" pitchFamily="34" charset="0"/>
                <a:cs typeface="Arial" panose="020B0604020202020204" pitchFamily="34" charset="0"/>
              </a:rPr>
              <a:t> </a:t>
            </a:r>
            <a:r>
              <a:rPr lang="en-ID" b="0" dirty="0" err="1">
                <a:solidFill>
                  <a:schemeClr val="tx1"/>
                </a:solidFill>
                <a:effectLst/>
                <a:latin typeface="Arial" panose="020B0604020202020204" pitchFamily="34" charset="0"/>
                <a:cs typeface="Arial" panose="020B0604020202020204" pitchFamily="34" charset="0"/>
              </a:rPr>
              <a:t>menunjukkan</a:t>
            </a:r>
            <a:r>
              <a:rPr lang="en-ID" b="0" dirty="0">
                <a:solidFill>
                  <a:schemeClr val="tx1"/>
                </a:solidFill>
                <a:effectLst/>
                <a:latin typeface="Arial" panose="020B0604020202020204" pitchFamily="34" charset="0"/>
                <a:cs typeface="Arial" panose="020B0604020202020204" pitchFamily="34" charset="0"/>
              </a:rPr>
              <a:t> </a:t>
            </a:r>
            <a:r>
              <a:rPr lang="en-ID" b="0" dirty="0" err="1">
                <a:solidFill>
                  <a:schemeClr val="tx1"/>
                </a:solidFill>
                <a:effectLst/>
                <a:latin typeface="Arial" panose="020B0604020202020204" pitchFamily="34" charset="0"/>
                <a:cs typeface="Arial" panose="020B0604020202020204" pitchFamily="34" charset="0"/>
              </a:rPr>
              <a:t>bahwa</a:t>
            </a:r>
            <a:r>
              <a:rPr lang="en-ID" b="0" dirty="0">
                <a:solidFill>
                  <a:schemeClr val="tx1"/>
                </a:solidFill>
                <a:effectLst/>
                <a:latin typeface="Arial" panose="020B0604020202020204" pitchFamily="34" charset="0"/>
                <a:cs typeface="Arial" panose="020B0604020202020204" pitchFamily="34" charset="0"/>
              </a:rPr>
              <a:t> </a:t>
            </a:r>
            <a:r>
              <a:rPr lang="en-ID" b="0" dirty="0" err="1">
                <a:solidFill>
                  <a:schemeClr val="tx1"/>
                </a:solidFill>
                <a:effectLst/>
                <a:latin typeface="Arial" panose="020B0604020202020204" pitchFamily="34" charset="0"/>
                <a:cs typeface="Arial" panose="020B0604020202020204" pitchFamily="34" charset="0"/>
              </a:rPr>
              <a:t>terdapat</a:t>
            </a:r>
            <a:r>
              <a:rPr lang="en-ID" b="0" dirty="0">
                <a:solidFill>
                  <a:schemeClr val="tx1"/>
                </a:solidFill>
                <a:effectLst/>
                <a:latin typeface="Arial" panose="020B0604020202020204" pitchFamily="34" charset="0"/>
                <a:cs typeface="Arial" panose="020B0604020202020204" pitchFamily="34" charset="0"/>
              </a:rPr>
              <a:t> turnover yang sangat </a:t>
            </a:r>
            <a:r>
              <a:rPr lang="en-ID" b="0" dirty="0" err="1">
                <a:solidFill>
                  <a:schemeClr val="tx1"/>
                </a:solidFill>
                <a:effectLst/>
                <a:latin typeface="Arial" panose="020B0604020202020204" pitchFamily="34" charset="0"/>
                <a:cs typeface="Arial" panose="020B0604020202020204" pitchFamily="34" charset="0"/>
              </a:rPr>
              <a:t>tinggi</a:t>
            </a:r>
            <a:r>
              <a:rPr lang="en-ID" b="0" dirty="0">
                <a:solidFill>
                  <a:schemeClr val="tx1"/>
                </a:solidFill>
                <a:effectLst/>
                <a:latin typeface="Arial" panose="020B0604020202020204" pitchFamily="34" charset="0"/>
                <a:cs typeface="Arial" panose="020B0604020202020204" pitchFamily="34" charset="0"/>
              </a:rPr>
              <a:t> pada </a:t>
            </a:r>
            <a:r>
              <a:rPr lang="en-ID" b="0" dirty="0" err="1">
                <a:solidFill>
                  <a:schemeClr val="tx1"/>
                </a:solidFill>
                <a:effectLst/>
                <a:latin typeface="Arial" panose="020B0604020202020204" pitchFamily="34" charset="0"/>
                <a:cs typeface="Arial" panose="020B0604020202020204" pitchFamily="34" charset="0"/>
              </a:rPr>
              <a:t>pegawai</a:t>
            </a:r>
            <a:r>
              <a:rPr lang="en-ID" b="0" dirty="0">
                <a:solidFill>
                  <a:schemeClr val="tx1"/>
                </a:solidFill>
                <a:effectLst/>
                <a:latin typeface="Arial" panose="020B0604020202020204" pitchFamily="34" charset="0"/>
                <a:cs typeface="Arial" panose="020B0604020202020204" pitchFamily="34" charset="0"/>
              </a:rPr>
              <a:t> yang </a:t>
            </a:r>
            <a:r>
              <a:rPr lang="en-ID" b="0" dirty="0" err="1">
                <a:solidFill>
                  <a:schemeClr val="tx1"/>
                </a:solidFill>
                <a:effectLst/>
                <a:latin typeface="Arial" panose="020B0604020202020204" pitchFamily="34" charset="0"/>
                <a:cs typeface="Arial" panose="020B0604020202020204" pitchFamily="34" charset="0"/>
              </a:rPr>
              <a:t>bekerja</a:t>
            </a:r>
            <a:r>
              <a:rPr lang="en-ID" b="0" dirty="0">
                <a:solidFill>
                  <a:schemeClr val="tx1"/>
                </a:solidFill>
                <a:effectLst/>
                <a:latin typeface="Arial" panose="020B0604020202020204" pitchFamily="34" charset="0"/>
                <a:cs typeface="Arial" panose="020B0604020202020204" pitchFamily="34" charset="0"/>
              </a:rPr>
              <a:t> 0-4 </a:t>
            </a:r>
            <a:r>
              <a:rPr lang="en-ID" b="0" dirty="0" err="1">
                <a:solidFill>
                  <a:schemeClr val="tx1"/>
                </a:solidFill>
                <a:effectLst/>
                <a:latin typeface="Arial" panose="020B0604020202020204" pitchFamily="34" charset="0"/>
                <a:cs typeface="Arial" panose="020B0604020202020204" pitchFamily="34" charset="0"/>
              </a:rPr>
              <a:t>tahun</a:t>
            </a:r>
            <a:r>
              <a:rPr lang="en-ID" b="0" dirty="0">
                <a:solidFill>
                  <a:schemeClr val="tx1"/>
                </a:solidFill>
                <a:effectLst/>
                <a:latin typeface="Arial" panose="020B0604020202020204" pitchFamily="34" charset="0"/>
                <a:cs typeface="Arial" panose="020B0604020202020204" pitchFamily="34" charset="0"/>
              </a:rPr>
              <a:t> </a:t>
            </a:r>
            <a:r>
              <a:rPr lang="en-ID" b="0" dirty="0" err="1">
                <a:solidFill>
                  <a:schemeClr val="tx1"/>
                </a:solidFill>
                <a:effectLst/>
                <a:latin typeface="Arial" panose="020B0604020202020204" pitchFamily="34" charset="0"/>
                <a:cs typeface="Arial" panose="020B0604020202020204" pitchFamily="34" charset="0"/>
              </a:rPr>
              <a:t>dimana</a:t>
            </a:r>
            <a:r>
              <a:rPr lang="en-ID" b="0" dirty="0">
                <a:solidFill>
                  <a:schemeClr val="tx1"/>
                </a:solidFill>
                <a:effectLst/>
                <a:latin typeface="Arial" panose="020B0604020202020204" pitchFamily="34" charset="0"/>
                <a:cs typeface="Arial" panose="020B0604020202020204" pitchFamily="34" charset="0"/>
              </a:rPr>
              <a:t> </a:t>
            </a:r>
            <a:r>
              <a:rPr lang="en-ID" b="0" dirty="0" err="1">
                <a:solidFill>
                  <a:schemeClr val="tx1"/>
                </a:solidFill>
                <a:effectLst/>
                <a:latin typeface="Arial" panose="020B0604020202020204" pitchFamily="34" charset="0"/>
                <a:cs typeface="Arial" panose="020B0604020202020204" pitchFamily="34" charset="0"/>
              </a:rPr>
              <a:t>artinya</a:t>
            </a:r>
            <a:r>
              <a:rPr lang="en-ID" b="0" dirty="0">
                <a:solidFill>
                  <a:schemeClr val="tx1"/>
                </a:solidFill>
                <a:effectLst/>
                <a:latin typeface="Arial" panose="020B0604020202020204" pitchFamily="34" charset="0"/>
                <a:cs typeface="Arial" panose="020B0604020202020204" pitchFamily="34" charset="0"/>
              </a:rPr>
              <a:t> </a:t>
            </a:r>
            <a:r>
              <a:rPr lang="en-ID" b="0" dirty="0" err="1">
                <a:solidFill>
                  <a:schemeClr val="tx1"/>
                </a:solidFill>
                <a:effectLst/>
                <a:latin typeface="Arial" panose="020B0604020202020204" pitchFamily="34" charset="0"/>
                <a:cs typeface="Arial" panose="020B0604020202020204" pitchFamily="34" charset="0"/>
              </a:rPr>
              <a:t>pegawai</a:t>
            </a:r>
            <a:r>
              <a:rPr lang="en-ID" b="0" dirty="0">
                <a:solidFill>
                  <a:schemeClr val="tx1"/>
                </a:solidFill>
                <a:effectLst/>
                <a:latin typeface="Arial" panose="020B0604020202020204" pitchFamily="34" charset="0"/>
                <a:cs typeface="Arial" panose="020B0604020202020204" pitchFamily="34" charset="0"/>
              </a:rPr>
              <a:t> </a:t>
            </a:r>
            <a:r>
              <a:rPr lang="en-ID" b="0" dirty="0" err="1">
                <a:solidFill>
                  <a:schemeClr val="tx1"/>
                </a:solidFill>
                <a:effectLst/>
                <a:latin typeface="Arial" panose="020B0604020202020204" pitchFamily="34" charset="0"/>
                <a:cs typeface="Arial" panose="020B0604020202020204" pitchFamily="34" charset="0"/>
              </a:rPr>
              <a:t>baru</a:t>
            </a:r>
            <a:r>
              <a:rPr lang="en-ID" b="0" dirty="0">
                <a:solidFill>
                  <a:schemeClr val="tx1"/>
                </a:solidFill>
                <a:effectLst/>
                <a:latin typeface="Arial" panose="020B0604020202020204" pitchFamily="34" charset="0"/>
                <a:cs typeface="Arial" panose="020B0604020202020204" pitchFamily="34" charset="0"/>
              </a:rPr>
              <a:t> </a:t>
            </a:r>
            <a:r>
              <a:rPr lang="en-ID" b="0" dirty="0" err="1">
                <a:solidFill>
                  <a:schemeClr val="tx1"/>
                </a:solidFill>
                <a:effectLst/>
                <a:latin typeface="Arial" panose="020B0604020202020204" pitchFamily="34" charset="0"/>
                <a:cs typeface="Arial" panose="020B0604020202020204" pitchFamily="34" charset="0"/>
              </a:rPr>
              <a:t>cenderung</a:t>
            </a:r>
            <a:r>
              <a:rPr lang="en-ID" b="0" dirty="0">
                <a:solidFill>
                  <a:schemeClr val="tx1"/>
                </a:solidFill>
                <a:effectLst/>
                <a:latin typeface="Arial" panose="020B0604020202020204" pitchFamily="34" charset="0"/>
                <a:cs typeface="Arial" panose="020B0604020202020204" pitchFamily="34" charset="0"/>
              </a:rPr>
              <a:t> resign </a:t>
            </a:r>
            <a:r>
              <a:rPr lang="en-ID" b="0" dirty="0" err="1">
                <a:solidFill>
                  <a:schemeClr val="tx1"/>
                </a:solidFill>
                <a:effectLst/>
                <a:latin typeface="Arial" panose="020B0604020202020204" pitchFamily="34" charset="0"/>
                <a:cs typeface="Arial" panose="020B0604020202020204" pitchFamily="34" charset="0"/>
              </a:rPr>
              <a:t>dibanding</a:t>
            </a:r>
            <a:r>
              <a:rPr lang="en-ID" b="0" dirty="0">
                <a:solidFill>
                  <a:schemeClr val="tx1"/>
                </a:solidFill>
                <a:effectLst/>
                <a:latin typeface="Arial" panose="020B0604020202020204" pitchFamily="34" charset="0"/>
                <a:cs typeface="Arial" panose="020B0604020202020204" pitchFamily="34" charset="0"/>
              </a:rPr>
              <a:t> </a:t>
            </a:r>
            <a:r>
              <a:rPr lang="en-ID" b="0" dirty="0" err="1">
                <a:solidFill>
                  <a:schemeClr val="tx1"/>
                </a:solidFill>
                <a:effectLst/>
                <a:latin typeface="Arial" panose="020B0604020202020204" pitchFamily="34" charset="0"/>
                <a:cs typeface="Arial" panose="020B0604020202020204" pitchFamily="34" charset="0"/>
              </a:rPr>
              <a:t>pegawai</a:t>
            </a:r>
            <a:r>
              <a:rPr lang="en-ID" b="0" dirty="0">
                <a:solidFill>
                  <a:schemeClr val="tx1"/>
                </a:solidFill>
                <a:effectLst/>
                <a:latin typeface="Arial" panose="020B0604020202020204" pitchFamily="34" charset="0"/>
                <a:cs typeface="Arial" panose="020B0604020202020204" pitchFamily="34" charset="0"/>
              </a:rPr>
              <a:t> lama.</a:t>
            </a:r>
          </a:p>
        </p:txBody>
      </p:sp>
      <p:pic>
        <p:nvPicPr>
          <p:cNvPr id="2" name="Picture 1">
            <a:extLst>
              <a:ext uri="{FF2B5EF4-FFF2-40B4-BE49-F238E27FC236}">
                <a16:creationId xmlns:a16="http://schemas.microsoft.com/office/drawing/2014/main" id="{9F20F839-76F1-14FA-84B0-CE03A1E845C7}"/>
              </a:ext>
            </a:extLst>
          </p:cNvPr>
          <p:cNvPicPr>
            <a:picLocks noChangeAspect="1"/>
          </p:cNvPicPr>
          <p:nvPr/>
        </p:nvPicPr>
        <p:blipFill>
          <a:blip r:embed="rId3"/>
          <a:stretch>
            <a:fillRect/>
          </a:stretch>
        </p:blipFill>
        <p:spPr>
          <a:xfrm>
            <a:off x="324300" y="1020045"/>
            <a:ext cx="4458513" cy="3935682"/>
          </a:xfrm>
          <a:prstGeom prst="rect">
            <a:avLst/>
          </a:prstGeom>
        </p:spPr>
      </p:pic>
    </p:spTree>
    <p:extLst>
      <p:ext uri="{BB962C8B-B14F-4D97-AF65-F5344CB8AC3E}">
        <p14:creationId xmlns:p14="http://schemas.microsoft.com/office/powerpoint/2010/main" val="27703785"/>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0" y="61425"/>
            <a:ext cx="8180700" cy="432300"/>
          </a:xfrm>
          <a:prstGeom prst="rect">
            <a:avLst/>
          </a:prstGeom>
        </p:spPr>
        <p:txBody>
          <a:bodyPr spcFirstLastPara="1" wrap="square" lIns="91425" tIns="91425" rIns="91425" bIns="91425" anchor="t" anchorCtr="0">
            <a:noAutofit/>
          </a:bodyPr>
          <a:lstStyle/>
          <a:p>
            <a:pPr marL="0" lvl="0" indent="0" algn="ctr" rtl="0">
              <a:spcBef>
                <a:spcPct val="0"/>
              </a:spcBef>
              <a:spcAft>
                <a:spcPct val="0"/>
              </a:spcAft>
              <a:buSzPts val="990"/>
              <a:buNone/>
            </a:pPr>
            <a:r>
              <a:rPr lang="en" sz="1798" b="1">
                <a:latin typeface="Roboto"/>
                <a:ea typeface="Roboto"/>
                <a:cs typeface="Roboto"/>
                <a:sym typeface="Roboto"/>
              </a:rPr>
              <a:t>Presenting Machine Learning Products to the Business Users</a:t>
            </a:r>
            <a:endParaRPr sz="1798" b="1">
              <a:latin typeface="Roboto"/>
              <a:ea typeface="Roboto"/>
              <a:cs typeface="Roboto"/>
              <a:sym typeface="Roboto"/>
            </a:endParaRPr>
          </a:p>
        </p:txBody>
      </p:sp>
      <p:sp>
        <p:nvSpPr>
          <p:cNvPr id="5" name="TextBox 4">
            <a:extLst>
              <a:ext uri="{FF2B5EF4-FFF2-40B4-BE49-F238E27FC236}">
                <a16:creationId xmlns:a16="http://schemas.microsoft.com/office/drawing/2014/main" id="{01626DED-7592-D963-7BEB-2F074FC3AB57}"/>
              </a:ext>
            </a:extLst>
          </p:cNvPr>
          <p:cNvSpPr txBox="1"/>
          <p:nvPr/>
        </p:nvSpPr>
        <p:spPr>
          <a:xfrm>
            <a:off x="311700" y="646641"/>
            <a:ext cx="8509571" cy="400110"/>
          </a:xfrm>
          <a:prstGeom prst="rect">
            <a:avLst/>
          </a:prstGeom>
          <a:noFill/>
        </p:spPr>
        <p:txBody>
          <a:bodyPr wrap="square" rtlCol="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ID" sz="2000" b="1" dirty="0" err="1">
                <a:solidFill>
                  <a:schemeClr val="tx1"/>
                </a:solidFill>
                <a:effectLst/>
                <a:latin typeface="Arial" panose="020B0604020202020204" pitchFamily="34" charset="0"/>
                <a:cs typeface="Arial" panose="020B0604020202020204" pitchFamily="34" charset="0"/>
              </a:rPr>
              <a:t>Rekomendasi</a:t>
            </a:r>
            <a:r>
              <a:rPr lang="en-ID" sz="2000" b="1" dirty="0">
                <a:solidFill>
                  <a:schemeClr val="tx1"/>
                </a:solidFill>
                <a:effectLst/>
                <a:latin typeface="Arial" panose="020B0604020202020204" pitchFamily="34" charset="0"/>
                <a:cs typeface="Arial" panose="020B0604020202020204" pitchFamily="34" charset="0"/>
              </a:rPr>
              <a:t> </a:t>
            </a:r>
            <a:r>
              <a:rPr lang="en-ID" sz="2000" b="1" dirty="0" err="1">
                <a:solidFill>
                  <a:schemeClr val="tx1"/>
                </a:solidFill>
                <a:effectLst/>
                <a:latin typeface="Arial" panose="020B0604020202020204" pitchFamily="34" charset="0"/>
                <a:cs typeface="Arial" panose="020B0604020202020204" pitchFamily="34" charset="0"/>
              </a:rPr>
              <a:t>Bisnis</a:t>
            </a:r>
            <a:r>
              <a:rPr lang="en-ID" sz="2000" b="1" dirty="0">
                <a:solidFill>
                  <a:schemeClr val="tx1"/>
                </a:solidFill>
                <a:effectLst/>
                <a:latin typeface="Arial" panose="020B0604020202020204" pitchFamily="34" charset="0"/>
                <a:cs typeface="Arial" panose="020B0604020202020204" pitchFamily="34" charset="0"/>
              </a:rPr>
              <a:t>:</a:t>
            </a:r>
            <a:endParaRPr lang="en-US" sz="1600" b="1" dirty="0"/>
          </a:p>
        </p:txBody>
      </p:sp>
      <p:sp>
        <p:nvSpPr>
          <p:cNvPr id="6" name="TextBox 5">
            <a:extLst>
              <a:ext uri="{FF2B5EF4-FFF2-40B4-BE49-F238E27FC236}">
                <a16:creationId xmlns:a16="http://schemas.microsoft.com/office/drawing/2014/main" id="{30E52599-651C-43ED-70B3-D156E3C27B83}"/>
              </a:ext>
            </a:extLst>
          </p:cNvPr>
          <p:cNvSpPr txBox="1"/>
          <p:nvPr/>
        </p:nvSpPr>
        <p:spPr>
          <a:xfrm>
            <a:off x="311699" y="1079088"/>
            <a:ext cx="8509571" cy="2862322"/>
          </a:xfrm>
          <a:prstGeom prst="rect">
            <a:avLst/>
          </a:prstGeom>
          <a:noFill/>
        </p:spPr>
        <p:txBody>
          <a:bodyPr wrap="square" rtlCol="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br>
              <a:rPr lang="en-ID" sz="1800" b="0" dirty="0">
                <a:solidFill>
                  <a:schemeClr val="tx1"/>
                </a:solidFill>
                <a:effectLst/>
                <a:latin typeface="Arial" panose="020B0604020202020204" pitchFamily="34" charset="0"/>
                <a:cs typeface="Arial" panose="020B0604020202020204" pitchFamily="34" charset="0"/>
              </a:rPr>
            </a:br>
            <a:r>
              <a:rPr lang="en-ID" sz="1800" b="0" dirty="0">
                <a:solidFill>
                  <a:schemeClr val="tx1"/>
                </a:solidFill>
                <a:effectLst/>
                <a:latin typeface="Arial" panose="020B0604020202020204" pitchFamily="34" charset="0"/>
                <a:cs typeface="Arial" panose="020B0604020202020204" pitchFamily="34" charset="0"/>
              </a:rPr>
              <a:t>Perusahaan </a:t>
            </a:r>
            <a:r>
              <a:rPr lang="en-ID" sz="1800" b="0" dirty="0" err="1">
                <a:solidFill>
                  <a:schemeClr val="tx1"/>
                </a:solidFill>
                <a:effectLst/>
                <a:latin typeface="Arial" panose="020B0604020202020204" pitchFamily="34" charset="0"/>
                <a:cs typeface="Arial" panose="020B0604020202020204" pitchFamily="34" charset="0"/>
              </a:rPr>
              <a:t>dapat</a:t>
            </a:r>
            <a:r>
              <a:rPr lang="en-ID" sz="1800" b="0" dirty="0">
                <a:solidFill>
                  <a:schemeClr val="tx1"/>
                </a:solidFill>
                <a:effectLst/>
                <a:latin typeface="Arial" panose="020B0604020202020204" pitchFamily="34" charset="0"/>
                <a:cs typeface="Arial" panose="020B0604020202020204" pitchFamily="34" charset="0"/>
              </a:rPr>
              <a:t> </a:t>
            </a:r>
            <a:r>
              <a:rPr lang="en-ID" sz="1800" b="0" dirty="0" err="1">
                <a:solidFill>
                  <a:schemeClr val="tx1"/>
                </a:solidFill>
                <a:effectLst/>
                <a:latin typeface="Arial" panose="020B0604020202020204" pitchFamily="34" charset="0"/>
                <a:cs typeface="Arial" panose="020B0604020202020204" pitchFamily="34" charset="0"/>
              </a:rPr>
              <a:t>memfokuskan</a:t>
            </a:r>
            <a:r>
              <a:rPr lang="en-ID" sz="1800" b="0" dirty="0">
                <a:solidFill>
                  <a:schemeClr val="tx1"/>
                </a:solidFill>
                <a:effectLst/>
                <a:latin typeface="Arial" panose="020B0604020202020204" pitchFamily="34" charset="0"/>
                <a:cs typeface="Arial" panose="020B0604020202020204" pitchFamily="34" charset="0"/>
              </a:rPr>
              <a:t> </a:t>
            </a:r>
            <a:r>
              <a:rPr lang="en-ID" sz="1800" b="0" dirty="0" err="1">
                <a:solidFill>
                  <a:schemeClr val="tx1"/>
                </a:solidFill>
                <a:effectLst/>
                <a:latin typeface="Arial" panose="020B0604020202020204" pitchFamily="34" charset="0"/>
                <a:cs typeface="Arial" panose="020B0604020202020204" pitchFamily="34" charset="0"/>
              </a:rPr>
              <a:t>upaya</a:t>
            </a:r>
            <a:r>
              <a:rPr lang="en-ID" sz="1800" b="0" dirty="0">
                <a:solidFill>
                  <a:schemeClr val="tx1"/>
                </a:solidFill>
                <a:effectLst/>
                <a:latin typeface="Arial" panose="020B0604020202020204" pitchFamily="34" charset="0"/>
                <a:cs typeface="Arial" panose="020B0604020202020204" pitchFamily="34" charset="0"/>
              </a:rPr>
              <a:t> pada </a:t>
            </a:r>
            <a:r>
              <a:rPr lang="en-ID" sz="1800" b="0" dirty="0" err="1">
                <a:solidFill>
                  <a:schemeClr val="tx1"/>
                </a:solidFill>
                <a:effectLst/>
                <a:latin typeface="Arial" panose="020B0604020202020204" pitchFamily="34" charset="0"/>
                <a:cs typeface="Arial" panose="020B0604020202020204" pitchFamily="34" charset="0"/>
              </a:rPr>
              <a:t>perbaikan</a:t>
            </a:r>
            <a:r>
              <a:rPr lang="en-ID" sz="1800" b="0" dirty="0">
                <a:solidFill>
                  <a:schemeClr val="tx1"/>
                </a:solidFill>
                <a:effectLst/>
                <a:latin typeface="Arial" panose="020B0604020202020204" pitchFamily="34" charset="0"/>
                <a:cs typeface="Arial" panose="020B0604020202020204" pitchFamily="34" charset="0"/>
              </a:rPr>
              <a:t> program onboarding </a:t>
            </a:r>
            <a:r>
              <a:rPr lang="en-ID" sz="1800" b="0" dirty="0" err="1">
                <a:solidFill>
                  <a:schemeClr val="tx1"/>
                </a:solidFill>
                <a:effectLst/>
                <a:latin typeface="Arial" panose="020B0604020202020204" pitchFamily="34" charset="0"/>
                <a:cs typeface="Arial" panose="020B0604020202020204" pitchFamily="34" charset="0"/>
              </a:rPr>
              <a:t>untuk</a:t>
            </a:r>
            <a:r>
              <a:rPr lang="en-ID" sz="1800" b="0" dirty="0">
                <a:solidFill>
                  <a:schemeClr val="tx1"/>
                </a:solidFill>
                <a:effectLst/>
                <a:latin typeface="Arial" panose="020B0604020202020204" pitchFamily="34" charset="0"/>
                <a:cs typeface="Arial" panose="020B0604020202020204" pitchFamily="34" charset="0"/>
              </a:rPr>
              <a:t> </a:t>
            </a:r>
            <a:r>
              <a:rPr lang="en-ID" sz="1800" b="0" dirty="0" err="1">
                <a:solidFill>
                  <a:schemeClr val="tx1"/>
                </a:solidFill>
                <a:effectLst/>
                <a:latin typeface="Arial" panose="020B0604020202020204" pitchFamily="34" charset="0"/>
                <a:cs typeface="Arial" panose="020B0604020202020204" pitchFamily="34" charset="0"/>
              </a:rPr>
              <a:t>memastikan</a:t>
            </a:r>
            <a:r>
              <a:rPr lang="en-ID" sz="1800" b="0" dirty="0">
                <a:solidFill>
                  <a:schemeClr val="tx1"/>
                </a:solidFill>
                <a:effectLst/>
                <a:latin typeface="Arial" panose="020B0604020202020204" pitchFamily="34" charset="0"/>
                <a:cs typeface="Arial" panose="020B0604020202020204" pitchFamily="34" charset="0"/>
              </a:rPr>
              <a:t> </a:t>
            </a:r>
            <a:r>
              <a:rPr lang="en-ID" sz="1800" b="0" dirty="0" err="1">
                <a:solidFill>
                  <a:schemeClr val="tx1"/>
                </a:solidFill>
                <a:effectLst/>
                <a:latin typeface="Arial" panose="020B0604020202020204" pitchFamily="34" charset="0"/>
                <a:cs typeface="Arial" panose="020B0604020202020204" pitchFamily="34" charset="0"/>
              </a:rPr>
              <a:t>pegawai</a:t>
            </a:r>
            <a:r>
              <a:rPr lang="en-ID" sz="1800" b="0" dirty="0">
                <a:solidFill>
                  <a:schemeClr val="tx1"/>
                </a:solidFill>
                <a:effectLst/>
                <a:latin typeface="Arial" panose="020B0604020202020204" pitchFamily="34" charset="0"/>
                <a:cs typeface="Arial" panose="020B0604020202020204" pitchFamily="34" charset="0"/>
              </a:rPr>
              <a:t> </a:t>
            </a:r>
            <a:r>
              <a:rPr lang="en-ID" sz="1800" b="0" dirty="0" err="1">
                <a:solidFill>
                  <a:schemeClr val="tx1"/>
                </a:solidFill>
                <a:effectLst/>
                <a:latin typeface="Arial" panose="020B0604020202020204" pitchFamily="34" charset="0"/>
                <a:cs typeface="Arial" panose="020B0604020202020204" pitchFamily="34" charset="0"/>
              </a:rPr>
              <a:t>baru</a:t>
            </a:r>
            <a:r>
              <a:rPr lang="en-ID" sz="1800" b="0" dirty="0">
                <a:solidFill>
                  <a:schemeClr val="tx1"/>
                </a:solidFill>
                <a:effectLst/>
                <a:latin typeface="Arial" panose="020B0604020202020204" pitchFamily="34" charset="0"/>
                <a:cs typeface="Arial" panose="020B0604020202020204" pitchFamily="34" charset="0"/>
              </a:rPr>
              <a:t> </a:t>
            </a:r>
            <a:r>
              <a:rPr lang="en-ID" sz="1800" b="0" dirty="0" err="1">
                <a:solidFill>
                  <a:schemeClr val="tx1"/>
                </a:solidFill>
                <a:effectLst/>
                <a:latin typeface="Arial" panose="020B0604020202020204" pitchFamily="34" charset="0"/>
                <a:cs typeface="Arial" panose="020B0604020202020204" pitchFamily="34" charset="0"/>
              </a:rPr>
              <a:t>merasa</a:t>
            </a:r>
            <a:r>
              <a:rPr lang="en-ID" sz="1800" b="0" dirty="0">
                <a:solidFill>
                  <a:schemeClr val="tx1"/>
                </a:solidFill>
                <a:effectLst/>
                <a:latin typeface="Arial" panose="020B0604020202020204" pitchFamily="34" charset="0"/>
                <a:cs typeface="Arial" panose="020B0604020202020204" pitchFamily="34" charset="0"/>
              </a:rPr>
              <a:t> </a:t>
            </a:r>
            <a:r>
              <a:rPr lang="en-ID" sz="1800" b="0" dirty="0" err="1">
                <a:solidFill>
                  <a:schemeClr val="tx1"/>
                </a:solidFill>
                <a:effectLst/>
                <a:latin typeface="Arial" panose="020B0604020202020204" pitchFamily="34" charset="0"/>
                <a:cs typeface="Arial" panose="020B0604020202020204" pitchFamily="34" charset="0"/>
              </a:rPr>
              <a:t>diterima</a:t>
            </a:r>
            <a:r>
              <a:rPr lang="en-ID" sz="1800" b="0" dirty="0">
                <a:solidFill>
                  <a:schemeClr val="tx1"/>
                </a:solidFill>
                <a:effectLst/>
                <a:latin typeface="Arial" panose="020B0604020202020204" pitchFamily="34" charset="0"/>
                <a:cs typeface="Arial" panose="020B0604020202020204" pitchFamily="34" charset="0"/>
              </a:rPr>
              <a:t> dan </a:t>
            </a:r>
            <a:r>
              <a:rPr lang="en-ID" sz="1800" b="0" dirty="0" err="1">
                <a:solidFill>
                  <a:schemeClr val="tx1"/>
                </a:solidFill>
                <a:effectLst/>
                <a:latin typeface="Arial" panose="020B0604020202020204" pitchFamily="34" charset="0"/>
                <a:cs typeface="Arial" panose="020B0604020202020204" pitchFamily="34" charset="0"/>
              </a:rPr>
              <a:t>siap</a:t>
            </a:r>
            <a:r>
              <a:rPr lang="en-ID" sz="1800" b="0" dirty="0">
                <a:solidFill>
                  <a:schemeClr val="tx1"/>
                </a:solidFill>
                <a:effectLst/>
                <a:latin typeface="Arial" panose="020B0604020202020204" pitchFamily="34" charset="0"/>
                <a:cs typeface="Arial" panose="020B0604020202020204" pitchFamily="34" charset="0"/>
              </a:rPr>
              <a:t> </a:t>
            </a:r>
            <a:r>
              <a:rPr lang="en-ID" sz="1800" b="0" dirty="0" err="1">
                <a:solidFill>
                  <a:schemeClr val="tx1"/>
                </a:solidFill>
                <a:effectLst/>
                <a:latin typeface="Arial" panose="020B0604020202020204" pitchFamily="34" charset="0"/>
                <a:cs typeface="Arial" panose="020B0604020202020204" pitchFamily="34" charset="0"/>
              </a:rPr>
              <a:t>secara</a:t>
            </a:r>
            <a:r>
              <a:rPr lang="en-ID" sz="1800" b="0" dirty="0">
                <a:solidFill>
                  <a:schemeClr val="tx1"/>
                </a:solidFill>
                <a:effectLst/>
                <a:latin typeface="Arial" panose="020B0604020202020204" pitchFamily="34" charset="0"/>
                <a:cs typeface="Arial" panose="020B0604020202020204" pitchFamily="34" charset="0"/>
              </a:rPr>
              <a:t> </a:t>
            </a:r>
            <a:r>
              <a:rPr lang="en-ID" sz="1800" b="0" dirty="0" err="1">
                <a:solidFill>
                  <a:schemeClr val="tx1"/>
                </a:solidFill>
                <a:effectLst/>
                <a:latin typeface="Arial" panose="020B0604020202020204" pitchFamily="34" charset="0"/>
                <a:cs typeface="Arial" panose="020B0604020202020204" pitchFamily="34" charset="0"/>
              </a:rPr>
              <a:t>keterampilan</a:t>
            </a:r>
            <a:r>
              <a:rPr lang="en-ID" sz="1800" b="0" dirty="0">
                <a:solidFill>
                  <a:schemeClr val="tx1"/>
                </a:solidFill>
                <a:effectLst/>
                <a:latin typeface="Arial" panose="020B0604020202020204" pitchFamily="34" charset="0"/>
                <a:cs typeface="Arial" panose="020B0604020202020204" pitchFamily="34" charset="0"/>
              </a:rPr>
              <a:t> </a:t>
            </a:r>
            <a:r>
              <a:rPr lang="en-ID" sz="1800" b="0" dirty="0" err="1">
                <a:solidFill>
                  <a:schemeClr val="tx1"/>
                </a:solidFill>
                <a:effectLst/>
                <a:latin typeface="Arial" panose="020B0604020202020204" pitchFamily="34" charset="0"/>
                <a:cs typeface="Arial" panose="020B0604020202020204" pitchFamily="34" charset="0"/>
              </a:rPr>
              <a:t>untuk</a:t>
            </a:r>
            <a:r>
              <a:rPr lang="en-ID" sz="1800" b="0" dirty="0">
                <a:solidFill>
                  <a:schemeClr val="tx1"/>
                </a:solidFill>
                <a:effectLst/>
                <a:latin typeface="Arial" panose="020B0604020202020204" pitchFamily="34" charset="0"/>
                <a:cs typeface="Arial" panose="020B0604020202020204" pitchFamily="34" charset="0"/>
              </a:rPr>
              <a:t> </a:t>
            </a:r>
            <a:r>
              <a:rPr lang="en-ID" sz="1800" b="0" dirty="0" err="1">
                <a:solidFill>
                  <a:schemeClr val="tx1"/>
                </a:solidFill>
                <a:effectLst/>
                <a:latin typeface="Arial" panose="020B0604020202020204" pitchFamily="34" charset="0"/>
                <a:cs typeface="Arial" panose="020B0604020202020204" pitchFamily="34" charset="0"/>
              </a:rPr>
              <a:t>menghindari</a:t>
            </a:r>
            <a:r>
              <a:rPr lang="en-ID" sz="1800" b="0" dirty="0">
                <a:solidFill>
                  <a:schemeClr val="tx1"/>
                </a:solidFill>
                <a:effectLst/>
                <a:latin typeface="Arial" panose="020B0604020202020204" pitchFamily="34" charset="0"/>
                <a:cs typeface="Arial" panose="020B0604020202020204" pitchFamily="34" charset="0"/>
              </a:rPr>
              <a:t> </a:t>
            </a:r>
            <a:r>
              <a:rPr lang="en-ID" sz="1800" b="0" dirty="0" err="1">
                <a:solidFill>
                  <a:schemeClr val="tx1"/>
                </a:solidFill>
                <a:effectLst/>
                <a:latin typeface="Arial" panose="020B0604020202020204" pitchFamily="34" charset="0"/>
                <a:cs typeface="Arial" panose="020B0604020202020204" pitchFamily="34" charset="0"/>
              </a:rPr>
              <a:t>lingkungan</a:t>
            </a:r>
            <a:r>
              <a:rPr lang="en-ID" sz="1800" b="0" dirty="0">
                <a:solidFill>
                  <a:schemeClr val="tx1"/>
                </a:solidFill>
                <a:effectLst/>
                <a:latin typeface="Arial" panose="020B0604020202020204" pitchFamily="34" charset="0"/>
                <a:cs typeface="Arial" panose="020B0604020202020204" pitchFamily="34" charset="0"/>
              </a:rPr>
              <a:t> </a:t>
            </a:r>
            <a:r>
              <a:rPr lang="en-ID" sz="1800" b="0" dirty="0" err="1">
                <a:solidFill>
                  <a:schemeClr val="tx1"/>
                </a:solidFill>
                <a:effectLst/>
                <a:latin typeface="Arial" panose="020B0604020202020204" pitchFamily="34" charset="0"/>
                <a:cs typeface="Arial" panose="020B0604020202020204" pitchFamily="34" charset="0"/>
              </a:rPr>
              <a:t>kerja</a:t>
            </a:r>
            <a:r>
              <a:rPr lang="en-ID" sz="1800" b="0" dirty="0">
                <a:solidFill>
                  <a:schemeClr val="tx1"/>
                </a:solidFill>
                <a:effectLst/>
                <a:latin typeface="Arial" panose="020B0604020202020204" pitchFamily="34" charset="0"/>
                <a:cs typeface="Arial" panose="020B0604020202020204" pitchFamily="34" charset="0"/>
              </a:rPr>
              <a:t> yang </a:t>
            </a:r>
            <a:r>
              <a:rPr lang="en-ID" sz="1800" b="0" dirty="0" err="1">
                <a:solidFill>
                  <a:schemeClr val="tx1"/>
                </a:solidFill>
                <a:effectLst/>
                <a:latin typeface="Arial" panose="020B0604020202020204" pitchFamily="34" charset="0"/>
                <a:cs typeface="Arial" panose="020B0604020202020204" pitchFamily="34" charset="0"/>
              </a:rPr>
              <a:t>toksik</a:t>
            </a:r>
            <a:r>
              <a:rPr lang="en-ID" sz="1800" b="0" dirty="0">
                <a:solidFill>
                  <a:schemeClr val="tx1"/>
                </a:solidFill>
                <a:effectLst/>
                <a:latin typeface="Arial" panose="020B0604020202020204" pitchFamily="34" charset="0"/>
                <a:cs typeface="Arial" panose="020B0604020202020204" pitchFamily="34" charset="0"/>
              </a:rPr>
              <a:t> dan </a:t>
            </a:r>
            <a:r>
              <a:rPr lang="en-ID" sz="1800" b="0" dirty="0" err="1">
                <a:solidFill>
                  <a:schemeClr val="tx1"/>
                </a:solidFill>
                <a:effectLst/>
                <a:latin typeface="Arial" panose="020B0604020202020204" pitchFamily="34" charset="0"/>
                <a:cs typeface="Arial" panose="020B0604020202020204" pitchFamily="34" charset="0"/>
              </a:rPr>
              <a:t>mengurangi</a:t>
            </a:r>
            <a:r>
              <a:rPr lang="en-ID" sz="1800" b="0" dirty="0">
                <a:solidFill>
                  <a:schemeClr val="tx1"/>
                </a:solidFill>
                <a:effectLst/>
                <a:latin typeface="Arial" panose="020B0604020202020204" pitchFamily="34" charset="0"/>
                <a:cs typeface="Arial" panose="020B0604020202020204" pitchFamily="34" charset="0"/>
              </a:rPr>
              <a:t> </a:t>
            </a:r>
            <a:r>
              <a:rPr lang="en-ID" sz="1800" b="0" dirty="0" err="1">
                <a:solidFill>
                  <a:schemeClr val="tx1"/>
                </a:solidFill>
                <a:effectLst/>
                <a:latin typeface="Arial" panose="020B0604020202020204" pitchFamily="34" charset="0"/>
                <a:cs typeface="Arial" panose="020B0604020202020204" pitchFamily="34" charset="0"/>
              </a:rPr>
              <a:t>tingkat</a:t>
            </a:r>
            <a:r>
              <a:rPr lang="en-ID" sz="1800" b="0" dirty="0">
                <a:solidFill>
                  <a:schemeClr val="tx1"/>
                </a:solidFill>
                <a:effectLst/>
                <a:latin typeface="Arial" panose="020B0604020202020204" pitchFamily="34" charset="0"/>
                <a:cs typeface="Arial" panose="020B0604020202020204" pitchFamily="34" charset="0"/>
              </a:rPr>
              <a:t> turnover yang </a:t>
            </a:r>
            <a:r>
              <a:rPr lang="en-ID" sz="1800" b="0" dirty="0" err="1">
                <a:solidFill>
                  <a:schemeClr val="tx1"/>
                </a:solidFill>
                <a:effectLst/>
                <a:latin typeface="Arial" panose="020B0604020202020204" pitchFamily="34" charset="0"/>
                <a:cs typeface="Arial" panose="020B0604020202020204" pitchFamily="34" charset="0"/>
              </a:rPr>
              <a:t>tinggi</a:t>
            </a:r>
            <a:r>
              <a:rPr lang="en-ID" sz="1800" b="0" dirty="0">
                <a:solidFill>
                  <a:schemeClr val="tx1"/>
                </a:solidFill>
                <a:effectLst/>
                <a:latin typeface="Arial" panose="020B0604020202020204" pitchFamily="34" charset="0"/>
                <a:cs typeface="Arial" panose="020B0604020202020204" pitchFamily="34" charset="0"/>
              </a:rPr>
              <a:t> pada </a:t>
            </a:r>
            <a:r>
              <a:rPr lang="en-ID" sz="1800" b="0" dirty="0" err="1">
                <a:solidFill>
                  <a:schemeClr val="tx1"/>
                </a:solidFill>
                <a:effectLst/>
                <a:latin typeface="Arial" panose="020B0604020202020204" pitchFamily="34" charset="0"/>
                <a:cs typeface="Arial" panose="020B0604020202020204" pitchFamily="34" charset="0"/>
              </a:rPr>
              <a:t>pegawai</a:t>
            </a:r>
            <a:r>
              <a:rPr lang="en-ID" sz="1800" b="0" dirty="0">
                <a:solidFill>
                  <a:schemeClr val="tx1"/>
                </a:solidFill>
                <a:effectLst/>
                <a:latin typeface="Arial" panose="020B0604020202020204" pitchFamily="34" charset="0"/>
                <a:cs typeface="Arial" panose="020B0604020202020204" pitchFamily="34" charset="0"/>
              </a:rPr>
              <a:t> </a:t>
            </a:r>
            <a:r>
              <a:rPr lang="en-ID" sz="1800" b="0" dirty="0" err="1">
                <a:solidFill>
                  <a:schemeClr val="tx1"/>
                </a:solidFill>
                <a:effectLst/>
                <a:latin typeface="Arial" panose="020B0604020202020204" pitchFamily="34" charset="0"/>
                <a:cs typeface="Arial" panose="020B0604020202020204" pitchFamily="34" charset="0"/>
              </a:rPr>
              <a:t>baru</a:t>
            </a:r>
            <a:r>
              <a:rPr lang="en-ID" sz="1800" b="0" dirty="0">
                <a:solidFill>
                  <a:schemeClr val="tx1"/>
                </a:solidFill>
                <a:effectLst/>
                <a:latin typeface="Arial" panose="020B0604020202020204" pitchFamily="34" charset="0"/>
                <a:cs typeface="Arial" panose="020B0604020202020204" pitchFamily="34" charset="0"/>
              </a:rPr>
              <a:t>. </a:t>
            </a:r>
            <a:r>
              <a:rPr lang="en-ID" sz="1800" b="0" dirty="0" err="1">
                <a:solidFill>
                  <a:schemeClr val="tx1"/>
                </a:solidFill>
                <a:effectLst/>
                <a:latin typeface="Arial" panose="020B0604020202020204" pitchFamily="34" charset="0"/>
                <a:cs typeface="Arial" panose="020B0604020202020204" pitchFamily="34" charset="0"/>
              </a:rPr>
              <a:t>Sediakan</a:t>
            </a:r>
            <a:r>
              <a:rPr lang="en-ID" sz="1800" b="0" dirty="0">
                <a:solidFill>
                  <a:schemeClr val="tx1"/>
                </a:solidFill>
                <a:effectLst/>
                <a:latin typeface="Arial" panose="020B0604020202020204" pitchFamily="34" charset="0"/>
                <a:cs typeface="Arial" panose="020B0604020202020204" pitchFamily="34" charset="0"/>
              </a:rPr>
              <a:t> mentorship yang </a:t>
            </a:r>
            <a:r>
              <a:rPr lang="en-ID" sz="1800" b="0" dirty="0" err="1">
                <a:solidFill>
                  <a:schemeClr val="tx1"/>
                </a:solidFill>
                <a:effectLst/>
                <a:latin typeface="Arial" panose="020B0604020202020204" pitchFamily="34" charset="0"/>
                <a:cs typeface="Arial" panose="020B0604020202020204" pitchFamily="34" charset="0"/>
              </a:rPr>
              <a:t>membantu</a:t>
            </a:r>
            <a:r>
              <a:rPr lang="en-ID" sz="1800" b="0" dirty="0">
                <a:solidFill>
                  <a:schemeClr val="tx1"/>
                </a:solidFill>
                <a:effectLst/>
                <a:latin typeface="Arial" panose="020B0604020202020204" pitchFamily="34" charset="0"/>
                <a:cs typeface="Arial" panose="020B0604020202020204" pitchFamily="34" charset="0"/>
              </a:rPr>
              <a:t> </a:t>
            </a:r>
            <a:r>
              <a:rPr lang="en-ID" sz="1800" b="0" dirty="0" err="1">
                <a:solidFill>
                  <a:schemeClr val="tx1"/>
                </a:solidFill>
                <a:effectLst/>
                <a:latin typeface="Arial" panose="020B0604020202020204" pitchFamily="34" charset="0"/>
                <a:cs typeface="Arial" panose="020B0604020202020204" pitchFamily="34" charset="0"/>
              </a:rPr>
              <a:t>mereka</a:t>
            </a:r>
            <a:r>
              <a:rPr lang="en-ID" sz="1800" b="0" dirty="0">
                <a:solidFill>
                  <a:schemeClr val="tx1"/>
                </a:solidFill>
                <a:effectLst/>
                <a:latin typeface="Arial" panose="020B0604020202020204" pitchFamily="34" charset="0"/>
                <a:cs typeface="Arial" panose="020B0604020202020204" pitchFamily="34" charset="0"/>
              </a:rPr>
              <a:t> </a:t>
            </a:r>
            <a:r>
              <a:rPr lang="en-ID" sz="1800" b="0" dirty="0" err="1">
                <a:solidFill>
                  <a:schemeClr val="tx1"/>
                </a:solidFill>
                <a:effectLst/>
                <a:latin typeface="Arial" panose="020B0604020202020204" pitchFamily="34" charset="0"/>
                <a:cs typeface="Arial" panose="020B0604020202020204" pitchFamily="34" charset="0"/>
              </a:rPr>
              <a:t>beradaptasi</a:t>
            </a:r>
            <a:r>
              <a:rPr lang="en-ID" sz="1800" b="0" dirty="0">
                <a:solidFill>
                  <a:schemeClr val="tx1"/>
                </a:solidFill>
                <a:effectLst/>
                <a:latin typeface="Arial" panose="020B0604020202020204" pitchFamily="34" charset="0"/>
                <a:cs typeface="Arial" panose="020B0604020202020204" pitchFamily="34" charset="0"/>
              </a:rPr>
              <a:t> </a:t>
            </a:r>
            <a:r>
              <a:rPr lang="en-ID" sz="1800" b="0" dirty="0" err="1">
                <a:solidFill>
                  <a:schemeClr val="tx1"/>
                </a:solidFill>
                <a:effectLst/>
                <a:latin typeface="Arial" panose="020B0604020202020204" pitchFamily="34" charset="0"/>
                <a:cs typeface="Arial" panose="020B0604020202020204" pitchFamily="34" charset="0"/>
              </a:rPr>
              <a:t>dengan</a:t>
            </a:r>
            <a:r>
              <a:rPr lang="en-ID" sz="1800" b="0" dirty="0">
                <a:solidFill>
                  <a:schemeClr val="tx1"/>
                </a:solidFill>
                <a:effectLst/>
                <a:latin typeface="Arial" panose="020B0604020202020204" pitchFamily="34" charset="0"/>
                <a:cs typeface="Arial" panose="020B0604020202020204" pitchFamily="34" charset="0"/>
              </a:rPr>
              <a:t> </a:t>
            </a:r>
            <a:r>
              <a:rPr lang="en-ID" sz="1800" b="0" dirty="0" err="1">
                <a:solidFill>
                  <a:schemeClr val="tx1"/>
                </a:solidFill>
                <a:effectLst/>
                <a:latin typeface="Arial" panose="020B0604020202020204" pitchFamily="34" charset="0"/>
                <a:cs typeface="Arial" panose="020B0604020202020204" pitchFamily="34" charset="0"/>
              </a:rPr>
              <a:t>lingkungan</a:t>
            </a:r>
            <a:r>
              <a:rPr lang="en-ID" sz="1800" b="0" dirty="0">
                <a:solidFill>
                  <a:schemeClr val="tx1"/>
                </a:solidFill>
                <a:effectLst/>
                <a:latin typeface="Arial" panose="020B0604020202020204" pitchFamily="34" charset="0"/>
                <a:cs typeface="Arial" panose="020B0604020202020204" pitchFamily="34" charset="0"/>
              </a:rPr>
              <a:t> </a:t>
            </a:r>
            <a:r>
              <a:rPr lang="en-ID" sz="1800" b="0" dirty="0" err="1">
                <a:solidFill>
                  <a:schemeClr val="tx1"/>
                </a:solidFill>
                <a:effectLst/>
                <a:latin typeface="Arial" panose="020B0604020202020204" pitchFamily="34" charset="0"/>
                <a:cs typeface="Arial" panose="020B0604020202020204" pitchFamily="34" charset="0"/>
              </a:rPr>
              <a:t>perusahaan</a:t>
            </a:r>
            <a:r>
              <a:rPr lang="en-ID" sz="1800" b="0" dirty="0">
                <a:solidFill>
                  <a:schemeClr val="tx1"/>
                </a:solidFill>
                <a:effectLst/>
                <a:latin typeface="Arial" panose="020B0604020202020204" pitchFamily="34" charset="0"/>
                <a:cs typeface="Arial" panose="020B0604020202020204" pitchFamily="34" charset="0"/>
              </a:rPr>
              <a:t>. </a:t>
            </a:r>
            <a:r>
              <a:rPr lang="en-ID" sz="1800" b="0" dirty="0" err="1">
                <a:solidFill>
                  <a:schemeClr val="tx1"/>
                </a:solidFill>
                <a:effectLst/>
                <a:latin typeface="Arial" panose="020B0604020202020204" pitchFamily="34" charset="0"/>
                <a:cs typeface="Arial" panose="020B0604020202020204" pitchFamily="34" charset="0"/>
              </a:rPr>
              <a:t>Bangun</a:t>
            </a:r>
            <a:r>
              <a:rPr lang="en-ID" sz="1800" b="0" dirty="0">
                <a:solidFill>
                  <a:schemeClr val="tx1"/>
                </a:solidFill>
                <a:effectLst/>
                <a:latin typeface="Arial" panose="020B0604020202020204" pitchFamily="34" charset="0"/>
                <a:cs typeface="Arial" panose="020B0604020202020204" pitchFamily="34" charset="0"/>
              </a:rPr>
              <a:t> </a:t>
            </a:r>
            <a:r>
              <a:rPr lang="en-ID" sz="1800" b="0" dirty="0" err="1">
                <a:solidFill>
                  <a:schemeClr val="tx1"/>
                </a:solidFill>
                <a:effectLst/>
                <a:latin typeface="Arial" panose="020B0604020202020204" pitchFamily="34" charset="0"/>
                <a:cs typeface="Arial" panose="020B0604020202020204" pitchFamily="34" charset="0"/>
              </a:rPr>
              <a:t>budaya</a:t>
            </a:r>
            <a:r>
              <a:rPr lang="en-ID" sz="1800" b="0" dirty="0">
                <a:solidFill>
                  <a:schemeClr val="tx1"/>
                </a:solidFill>
                <a:effectLst/>
                <a:latin typeface="Arial" panose="020B0604020202020204" pitchFamily="34" charset="0"/>
                <a:cs typeface="Arial" panose="020B0604020202020204" pitchFamily="34" charset="0"/>
              </a:rPr>
              <a:t> </a:t>
            </a:r>
            <a:r>
              <a:rPr lang="en-ID" sz="1800" b="0" dirty="0" err="1">
                <a:solidFill>
                  <a:schemeClr val="tx1"/>
                </a:solidFill>
                <a:effectLst/>
                <a:latin typeface="Arial" panose="020B0604020202020204" pitchFamily="34" charset="0"/>
                <a:cs typeface="Arial" panose="020B0604020202020204" pitchFamily="34" charset="0"/>
              </a:rPr>
              <a:t>kerja</a:t>
            </a:r>
            <a:r>
              <a:rPr lang="en-ID" sz="1800" b="0" dirty="0">
                <a:solidFill>
                  <a:schemeClr val="tx1"/>
                </a:solidFill>
                <a:effectLst/>
                <a:latin typeface="Arial" panose="020B0604020202020204" pitchFamily="34" charset="0"/>
                <a:cs typeface="Arial" panose="020B0604020202020204" pitchFamily="34" charset="0"/>
              </a:rPr>
              <a:t> yang </a:t>
            </a:r>
            <a:r>
              <a:rPr lang="en-ID" sz="1800" b="0" dirty="0" err="1">
                <a:solidFill>
                  <a:schemeClr val="tx1"/>
                </a:solidFill>
                <a:effectLst/>
                <a:latin typeface="Arial" panose="020B0604020202020204" pitchFamily="34" charset="0"/>
                <a:cs typeface="Arial" panose="020B0604020202020204" pitchFamily="34" charset="0"/>
              </a:rPr>
              <a:t>kolaboratif</a:t>
            </a:r>
            <a:r>
              <a:rPr lang="en-ID" sz="1800" b="0" dirty="0">
                <a:solidFill>
                  <a:schemeClr val="tx1"/>
                </a:solidFill>
                <a:effectLst/>
                <a:latin typeface="Arial" panose="020B0604020202020204" pitchFamily="34" charset="0"/>
                <a:cs typeface="Arial" panose="020B0604020202020204" pitchFamily="34" charset="0"/>
              </a:rPr>
              <a:t> dan </a:t>
            </a:r>
            <a:r>
              <a:rPr lang="en-ID" sz="1800" b="0" dirty="0" err="1">
                <a:solidFill>
                  <a:schemeClr val="tx1"/>
                </a:solidFill>
                <a:effectLst/>
                <a:latin typeface="Arial" panose="020B0604020202020204" pitchFamily="34" charset="0"/>
                <a:cs typeface="Arial" panose="020B0604020202020204" pitchFamily="34" charset="0"/>
              </a:rPr>
              <a:t>berdayakan</a:t>
            </a:r>
            <a:r>
              <a:rPr lang="en-ID" sz="1800" b="0" dirty="0">
                <a:solidFill>
                  <a:schemeClr val="tx1"/>
                </a:solidFill>
                <a:effectLst/>
                <a:latin typeface="Arial" panose="020B0604020202020204" pitchFamily="34" charset="0"/>
                <a:cs typeface="Arial" panose="020B0604020202020204" pitchFamily="34" charset="0"/>
              </a:rPr>
              <a:t>, </a:t>
            </a:r>
            <a:r>
              <a:rPr lang="en-ID" sz="1800" b="0" dirty="0" err="1">
                <a:solidFill>
                  <a:schemeClr val="tx1"/>
                </a:solidFill>
                <a:effectLst/>
                <a:latin typeface="Arial" panose="020B0604020202020204" pitchFamily="34" charset="0"/>
                <a:cs typeface="Arial" panose="020B0604020202020204" pitchFamily="34" charset="0"/>
              </a:rPr>
              <a:t>serta</a:t>
            </a:r>
            <a:r>
              <a:rPr lang="en-ID" sz="1800" b="0" dirty="0">
                <a:solidFill>
                  <a:schemeClr val="tx1"/>
                </a:solidFill>
                <a:effectLst/>
                <a:latin typeface="Arial" panose="020B0604020202020204" pitchFamily="34" charset="0"/>
                <a:cs typeface="Arial" panose="020B0604020202020204" pitchFamily="34" charset="0"/>
              </a:rPr>
              <a:t> </a:t>
            </a:r>
            <a:r>
              <a:rPr lang="en-ID" sz="1800" b="0" dirty="0" err="1">
                <a:solidFill>
                  <a:schemeClr val="tx1"/>
                </a:solidFill>
                <a:effectLst/>
                <a:latin typeface="Arial" panose="020B0604020202020204" pitchFamily="34" charset="0"/>
                <a:cs typeface="Arial" panose="020B0604020202020204" pitchFamily="34" charset="0"/>
              </a:rPr>
              <a:t>prioritaskan</a:t>
            </a:r>
            <a:r>
              <a:rPr lang="en-ID" sz="1800" b="0" dirty="0">
                <a:solidFill>
                  <a:schemeClr val="tx1"/>
                </a:solidFill>
                <a:effectLst/>
                <a:latin typeface="Arial" panose="020B0604020202020204" pitchFamily="34" charset="0"/>
                <a:cs typeface="Arial" panose="020B0604020202020204" pitchFamily="34" charset="0"/>
              </a:rPr>
              <a:t> </a:t>
            </a:r>
            <a:r>
              <a:rPr lang="en-ID" sz="1800" b="0" dirty="0" err="1">
                <a:solidFill>
                  <a:schemeClr val="tx1"/>
                </a:solidFill>
                <a:effectLst/>
                <a:latin typeface="Arial" panose="020B0604020202020204" pitchFamily="34" charset="0"/>
                <a:cs typeface="Arial" panose="020B0604020202020204" pitchFamily="34" charset="0"/>
              </a:rPr>
              <a:t>keseimbangan</a:t>
            </a:r>
            <a:r>
              <a:rPr lang="en-ID" sz="1800" b="0" dirty="0">
                <a:solidFill>
                  <a:schemeClr val="tx1"/>
                </a:solidFill>
                <a:effectLst/>
                <a:latin typeface="Arial" panose="020B0604020202020204" pitchFamily="34" charset="0"/>
                <a:cs typeface="Arial" panose="020B0604020202020204" pitchFamily="34" charset="0"/>
              </a:rPr>
              <a:t> </a:t>
            </a:r>
            <a:r>
              <a:rPr lang="en-ID" sz="1800" b="0" dirty="0" err="1">
                <a:solidFill>
                  <a:schemeClr val="tx1"/>
                </a:solidFill>
                <a:effectLst/>
                <a:latin typeface="Arial" panose="020B0604020202020204" pitchFamily="34" charset="0"/>
                <a:cs typeface="Arial" panose="020B0604020202020204" pitchFamily="34" charset="0"/>
              </a:rPr>
              <a:t>kerja-hidup</a:t>
            </a:r>
            <a:r>
              <a:rPr lang="en-ID" sz="1800" b="0" dirty="0">
                <a:solidFill>
                  <a:schemeClr val="tx1"/>
                </a:solidFill>
                <a:effectLst/>
                <a:latin typeface="Arial" panose="020B0604020202020204" pitchFamily="34" charset="0"/>
                <a:cs typeface="Arial" panose="020B0604020202020204" pitchFamily="34" charset="0"/>
              </a:rPr>
              <a:t>. </a:t>
            </a:r>
            <a:r>
              <a:rPr lang="en-ID" sz="1800" b="0" dirty="0" err="1">
                <a:solidFill>
                  <a:schemeClr val="tx1"/>
                </a:solidFill>
                <a:effectLst/>
                <a:latin typeface="Arial" panose="020B0604020202020204" pitchFamily="34" charset="0"/>
                <a:cs typeface="Arial" panose="020B0604020202020204" pitchFamily="34" charset="0"/>
              </a:rPr>
              <a:t>Fasilitasi</a:t>
            </a:r>
            <a:r>
              <a:rPr lang="en-ID" sz="1800" b="0" dirty="0">
                <a:solidFill>
                  <a:schemeClr val="tx1"/>
                </a:solidFill>
                <a:effectLst/>
                <a:latin typeface="Arial" panose="020B0604020202020204" pitchFamily="34" charset="0"/>
                <a:cs typeface="Arial" panose="020B0604020202020204" pitchFamily="34" charset="0"/>
              </a:rPr>
              <a:t> </a:t>
            </a:r>
            <a:r>
              <a:rPr lang="en-ID" sz="1800" b="0" dirty="0" err="1">
                <a:solidFill>
                  <a:schemeClr val="tx1"/>
                </a:solidFill>
                <a:effectLst/>
                <a:latin typeface="Arial" panose="020B0604020202020204" pitchFamily="34" charset="0"/>
                <a:cs typeface="Arial" panose="020B0604020202020204" pitchFamily="34" charset="0"/>
              </a:rPr>
              <a:t>komunikasi</a:t>
            </a:r>
            <a:r>
              <a:rPr lang="en-ID" sz="1800" b="0" dirty="0">
                <a:solidFill>
                  <a:schemeClr val="tx1"/>
                </a:solidFill>
                <a:effectLst/>
                <a:latin typeface="Arial" panose="020B0604020202020204" pitchFamily="34" charset="0"/>
                <a:cs typeface="Arial" panose="020B0604020202020204" pitchFamily="34" charset="0"/>
              </a:rPr>
              <a:t> </a:t>
            </a:r>
            <a:r>
              <a:rPr lang="en-ID" sz="1800" b="0" dirty="0" err="1">
                <a:solidFill>
                  <a:schemeClr val="tx1"/>
                </a:solidFill>
                <a:effectLst/>
                <a:latin typeface="Arial" panose="020B0604020202020204" pitchFamily="34" charset="0"/>
                <a:cs typeface="Arial" panose="020B0604020202020204" pitchFamily="34" charset="0"/>
              </a:rPr>
              <a:t>terbuka</a:t>
            </a:r>
            <a:r>
              <a:rPr lang="en-ID" sz="1800" b="0" dirty="0">
                <a:solidFill>
                  <a:schemeClr val="tx1"/>
                </a:solidFill>
                <a:effectLst/>
                <a:latin typeface="Arial" panose="020B0604020202020204" pitchFamily="34" charset="0"/>
                <a:cs typeface="Arial" panose="020B0604020202020204" pitchFamily="34" charset="0"/>
              </a:rPr>
              <a:t>, </a:t>
            </a:r>
            <a:r>
              <a:rPr lang="en-ID" sz="1800" b="0" dirty="0" err="1">
                <a:solidFill>
                  <a:schemeClr val="tx1"/>
                </a:solidFill>
                <a:effectLst/>
                <a:latin typeface="Arial" panose="020B0604020202020204" pitchFamily="34" charset="0"/>
                <a:cs typeface="Arial" panose="020B0604020202020204" pitchFamily="34" charset="0"/>
              </a:rPr>
              <a:t>akui</a:t>
            </a:r>
            <a:r>
              <a:rPr lang="en-ID" sz="1800" b="0" dirty="0">
                <a:solidFill>
                  <a:schemeClr val="tx1"/>
                </a:solidFill>
                <a:effectLst/>
                <a:latin typeface="Arial" panose="020B0604020202020204" pitchFamily="34" charset="0"/>
                <a:cs typeface="Arial" panose="020B0604020202020204" pitchFamily="34" charset="0"/>
              </a:rPr>
              <a:t> </a:t>
            </a:r>
            <a:r>
              <a:rPr lang="en-ID" sz="1800" b="0" dirty="0" err="1">
                <a:solidFill>
                  <a:schemeClr val="tx1"/>
                </a:solidFill>
                <a:effectLst/>
                <a:latin typeface="Arial" panose="020B0604020202020204" pitchFamily="34" charset="0"/>
                <a:cs typeface="Arial" panose="020B0604020202020204" pitchFamily="34" charset="0"/>
              </a:rPr>
              <a:t>kontribusi</a:t>
            </a:r>
            <a:r>
              <a:rPr lang="en-ID" sz="1800" b="0" dirty="0">
                <a:solidFill>
                  <a:schemeClr val="tx1"/>
                </a:solidFill>
                <a:effectLst/>
                <a:latin typeface="Arial" panose="020B0604020202020204" pitchFamily="34" charset="0"/>
                <a:cs typeface="Arial" panose="020B0604020202020204" pitchFamily="34" charset="0"/>
              </a:rPr>
              <a:t> </a:t>
            </a:r>
            <a:r>
              <a:rPr lang="en-ID" sz="1800" b="0" dirty="0" err="1">
                <a:solidFill>
                  <a:schemeClr val="tx1"/>
                </a:solidFill>
                <a:effectLst/>
                <a:latin typeface="Arial" panose="020B0604020202020204" pitchFamily="34" charset="0"/>
                <a:cs typeface="Arial" panose="020B0604020202020204" pitchFamily="34" charset="0"/>
              </a:rPr>
              <a:t>pegawai</a:t>
            </a:r>
            <a:r>
              <a:rPr lang="en-ID" sz="1800" b="0" dirty="0">
                <a:solidFill>
                  <a:schemeClr val="tx1"/>
                </a:solidFill>
                <a:effectLst/>
                <a:latin typeface="Arial" panose="020B0604020202020204" pitchFamily="34" charset="0"/>
                <a:cs typeface="Arial" panose="020B0604020202020204" pitchFamily="34" charset="0"/>
              </a:rPr>
              <a:t> </a:t>
            </a:r>
            <a:r>
              <a:rPr lang="en-ID" sz="1800" b="0" dirty="0" err="1">
                <a:solidFill>
                  <a:schemeClr val="tx1"/>
                </a:solidFill>
                <a:effectLst/>
                <a:latin typeface="Arial" panose="020B0604020202020204" pitchFamily="34" charset="0"/>
                <a:cs typeface="Arial" panose="020B0604020202020204" pitchFamily="34" charset="0"/>
              </a:rPr>
              <a:t>secara</a:t>
            </a:r>
            <a:r>
              <a:rPr lang="en-ID" sz="1800" b="0" dirty="0">
                <a:solidFill>
                  <a:schemeClr val="tx1"/>
                </a:solidFill>
                <a:effectLst/>
                <a:latin typeface="Arial" panose="020B0604020202020204" pitchFamily="34" charset="0"/>
                <a:cs typeface="Arial" panose="020B0604020202020204" pitchFamily="34" charset="0"/>
              </a:rPr>
              <a:t> </a:t>
            </a:r>
            <a:r>
              <a:rPr lang="en-ID" sz="1800" b="0" dirty="0" err="1">
                <a:solidFill>
                  <a:schemeClr val="tx1"/>
                </a:solidFill>
                <a:effectLst/>
                <a:latin typeface="Arial" panose="020B0604020202020204" pitchFamily="34" charset="0"/>
                <a:cs typeface="Arial" panose="020B0604020202020204" pitchFamily="34" charset="0"/>
              </a:rPr>
              <a:t>teratur</a:t>
            </a:r>
            <a:r>
              <a:rPr lang="en-ID" sz="1800" b="0" dirty="0">
                <a:solidFill>
                  <a:schemeClr val="tx1"/>
                </a:solidFill>
                <a:effectLst/>
                <a:latin typeface="Arial" panose="020B0604020202020204" pitchFamily="34" charset="0"/>
                <a:cs typeface="Arial" panose="020B0604020202020204" pitchFamily="34" charset="0"/>
              </a:rPr>
              <a:t>. </a:t>
            </a:r>
            <a:r>
              <a:rPr lang="en-ID" sz="1800" b="0" dirty="0" err="1">
                <a:solidFill>
                  <a:schemeClr val="tx1"/>
                </a:solidFill>
                <a:effectLst/>
                <a:latin typeface="Arial" panose="020B0604020202020204" pitchFamily="34" charset="0"/>
                <a:cs typeface="Arial" panose="020B0604020202020204" pitchFamily="34" charset="0"/>
              </a:rPr>
              <a:t>Terakhir</a:t>
            </a:r>
            <a:r>
              <a:rPr lang="en-ID" sz="1800" b="0" dirty="0">
                <a:solidFill>
                  <a:schemeClr val="tx1"/>
                </a:solidFill>
                <a:effectLst/>
                <a:latin typeface="Arial" panose="020B0604020202020204" pitchFamily="34" charset="0"/>
                <a:cs typeface="Arial" panose="020B0604020202020204" pitchFamily="34" charset="0"/>
              </a:rPr>
              <a:t>, </a:t>
            </a:r>
            <a:r>
              <a:rPr lang="en-ID" sz="1800" b="0" dirty="0" err="1">
                <a:solidFill>
                  <a:schemeClr val="tx1"/>
                </a:solidFill>
                <a:effectLst/>
                <a:latin typeface="Arial" panose="020B0604020202020204" pitchFamily="34" charset="0"/>
                <a:cs typeface="Arial" panose="020B0604020202020204" pitchFamily="34" charset="0"/>
              </a:rPr>
              <a:t>tangani</a:t>
            </a:r>
            <a:r>
              <a:rPr lang="en-ID" sz="1800" b="0" dirty="0">
                <a:solidFill>
                  <a:schemeClr val="tx1"/>
                </a:solidFill>
                <a:effectLst/>
                <a:latin typeface="Arial" panose="020B0604020202020204" pitchFamily="34" charset="0"/>
                <a:cs typeface="Arial" panose="020B0604020202020204" pitchFamily="34" charset="0"/>
              </a:rPr>
              <a:t> </a:t>
            </a:r>
            <a:r>
              <a:rPr lang="en-ID" sz="1800" b="0" dirty="0" err="1">
                <a:solidFill>
                  <a:schemeClr val="tx1"/>
                </a:solidFill>
                <a:effectLst/>
                <a:latin typeface="Arial" panose="020B0604020202020204" pitchFamily="34" charset="0"/>
                <a:cs typeface="Arial" panose="020B0604020202020204" pitchFamily="34" charset="0"/>
              </a:rPr>
              <a:t>masalah</a:t>
            </a:r>
            <a:r>
              <a:rPr lang="en-ID" sz="1800" b="0" dirty="0">
                <a:solidFill>
                  <a:schemeClr val="tx1"/>
                </a:solidFill>
                <a:effectLst/>
                <a:latin typeface="Arial" panose="020B0604020202020204" pitchFamily="34" charset="0"/>
                <a:cs typeface="Arial" panose="020B0604020202020204" pitchFamily="34" charset="0"/>
              </a:rPr>
              <a:t> </a:t>
            </a:r>
            <a:r>
              <a:rPr lang="en-ID" sz="1800" b="0" dirty="0" err="1">
                <a:solidFill>
                  <a:schemeClr val="tx1"/>
                </a:solidFill>
                <a:effectLst/>
                <a:latin typeface="Arial" panose="020B0604020202020204" pitchFamily="34" charset="0"/>
                <a:cs typeface="Arial" panose="020B0604020202020204" pitchFamily="34" charset="0"/>
              </a:rPr>
              <a:t>dengan</a:t>
            </a:r>
            <a:r>
              <a:rPr lang="en-ID" sz="1800" b="0" dirty="0">
                <a:solidFill>
                  <a:schemeClr val="tx1"/>
                </a:solidFill>
                <a:effectLst/>
                <a:latin typeface="Arial" panose="020B0604020202020204" pitchFamily="34" charset="0"/>
                <a:cs typeface="Arial" panose="020B0604020202020204" pitchFamily="34" charset="0"/>
              </a:rPr>
              <a:t> </a:t>
            </a:r>
            <a:r>
              <a:rPr lang="en-ID" sz="1800" b="0" dirty="0" err="1">
                <a:solidFill>
                  <a:schemeClr val="tx1"/>
                </a:solidFill>
                <a:effectLst/>
                <a:latin typeface="Arial" panose="020B0604020202020204" pitchFamily="34" charset="0"/>
                <a:cs typeface="Arial" panose="020B0604020202020204" pitchFamily="34" charset="0"/>
              </a:rPr>
              <a:t>cepat</a:t>
            </a:r>
            <a:r>
              <a:rPr lang="en-ID" sz="1800" b="0" dirty="0">
                <a:solidFill>
                  <a:schemeClr val="tx1"/>
                </a:solidFill>
                <a:effectLst/>
                <a:latin typeface="Arial" panose="020B0604020202020204" pitchFamily="34" charset="0"/>
                <a:cs typeface="Arial" panose="020B0604020202020204" pitchFamily="34" charset="0"/>
              </a:rPr>
              <a:t> dan </a:t>
            </a:r>
            <a:r>
              <a:rPr lang="en-ID" sz="1800" b="0" dirty="0" err="1">
                <a:solidFill>
                  <a:schemeClr val="tx1"/>
                </a:solidFill>
                <a:effectLst/>
                <a:latin typeface="Arial" panose="020B0604020202020204" pitchFamily="34" charset="0"/>
                <a:cs typeface="Arial" panose="020B0604020202020204" pitchFamily="34" charset="0"/>
              </a:rPr>
              <a:t>adil</a:t>
            </a:r>
            <a:r>
              <a:rPr lang="en-ID" sz="1800" b="0" dirty="0">
                <a:solidFill>
                  <a:schemeClr val="tx1"/>
                </a:solidFill>
                <a:effectLst/>
                <a:latin typeface="Arial" panose="020B0604020202020204" pitchFamily="34" charset="0"/>
                <a:cs typeface="Arial" panose="020B0604020202020204" pitchFamily="34" charset="0"/>
              </a:rPr>
              <a:t> </a:t>
            </a:r>
            <a:r>
              <a:rPr lang="en-ID" sz="1800" b="0" dirty="0" err="1">
                <a:solidFill>
                  <a:schemeClr val="tx1"/>
                </a:solidFill>
                <a:effectLst/>
                <a:latin typeface="Arial" panose="020B0604020202020204" pitchFamily="34" charset="0"/>
                <a:cs typeface="Arial" panose="020B0604020202020204" pitchFamily="34" charset="0"/>
              </a:rPr>
              <a:t>untuk</a:t>
            </a:r>
            <a:r>
              <a:rPr lang="en-ID" sz="1800" b="0" dirty="0">
                <a:solidFill>
                  <a:schemeClr val="tx1"/>
                </a:solidFill>
                <a:effectLst/>
                <a:latin typeface="Arial" panose="020B0604020202020204" pitchFamily="34" charset="0"/>
                <a:cs typeface="Arial" panose="020B0604020202020204" pitchFamily="34" charset="0"/>
              </a:rPr>
              <a:t> </a:t>
            </a:r>
            <a:r>
              <a:rPr lang="en-ID" sz="1800" b="0" dirty="0" err="1">
                <a:solidFill>
                  <a:schemeClr val="tx1"/>
                </a:solidFill>
                <a:effectLst/>
                <a:latin typeface="Arial" panose="020B0604020202020204" pitchFamily="34" charset="0"/>
                <a:cs typeface="Arial" panose="020B0604020202020204" pitchFamily="34" charset="0"/>
              </a:rPr>
              <a:t>menciptakan</a:t>
            </a:r>
            <a:r>
              <a:rPr lang="en-ID" sz="1800" b="0" dirty="0">
                <a:solidFill>
                  <a:schemeClr val="tx1"/>
                </a:solidFill>
                <a:effectLst/>
                <a:latin typeface="Arial" panose="020B0604020202020204" pitchFamily="34" charset="0"/>
                <a:cs typeface="Arial" panose="020B0604020202020204" pitchFamily="34" charset="0"/>
              </a:rPr>
              <a:t> </a:t>
            </a:r>
            <a:r>
              <a:rPr lang="en-ID" sz="1800" b="0" dirty="0" err="1">
                <a:solidFill>
                  <a:schemeClr val="tx1"/>
                </a:solidFill>
                <a:effectLst/>
                <a:latin typeface="Arial" panose="020B0604020202020204" pitchFamily="34" charset="0"/>
                <a:cs typeface="Arial" panose="020B0604020202020204" pitchFamily="34" charset="0"/>
              </a:rPr>
              <a:t>lingkungan</a:t>
            </a:r>
            <a:r>
              <a:rPr lang="en-ID" sz="1800" b="0" dirty="0">
                <a:solidFill>
                  <a:schemeClr val="tx1"/>
                </a:solidFill>
                <a:effectLst/>
                <a:latin typeface="Arial" panose="020B0604020202020204" pitchFamily="34" charset="0"/>
                <a:cs typeface="Arial" panose="020B0604020202020204" pitchFamily="34" charset="0"/>
              </a:rPr>
              <a:t> </a:t>
            </a:r>
            <a:r>
              <a:rPr lang="en-ID" sz="1800" b="0" dirty="0" err="1">
                <a:solidFill>
                  <a:schemeClr val="tx1"/>
                </a:solidFill>
                <a:effectLst/>
                <a:latin typeface="Arial" panose="020B0604020202020204" pitchFamily="34" charset="0"/>
                <a:cs typeface="Arial" panose="020B0604020202020204" pitchFamily="34" charset="0"/>
              </a:rPr>
              <a:t>kerja</a:t>
            </a:r>
            <a:r>
              <a:rPr lang="en-ID" sz="1800" b="0" dirty="0">
                <a:solidFill>
                  <a:schemeClr val="tx1"/>
                </a:solidFill>
                <a:effectLst/>
                <a:latin typeface="Arial" panose="020B0604020202020204" pitchFamily="34" charset="0"/>
                <a:cs typeface="Arial" panose="020B0604020202020204" pitchFamily="34" charset="0"/>
              </a:rPr>
              <a:t> yang </a:t>
            </a:r>
            <a:r>
              <a:rPr lang="en-ID" sz="1800" b="0" dirty="0" err="1">
                <a:solidFill>
                  <a:schemeClr val="tx1"/>
                </a:solidFill>
                <a:effectLst/>
                <a:latin typeface="Arial" panose="020B0604020202020204" pitchFamily="34" charset="0"/>
                <a:cs typeface="Arial" panose="020B0604020202020204" pitchFamily="34" charset="0"/>
              </a:rPr>
              <a:t>sehat</a:t>
            </a:r>
            <a:r>
              <a:rPr lang="en-ID" sz="1800" b="0" dirty="0">
                <a:solidFill>
                  <a:schemeClr val="tx1"/>
                </a:solidFill>
                <a:effectLst/>
                <a:latin typeface="Arial" panose="020B0604020202020204" pitchFamily="34" charset="0"/>
                <a:cs typeface="Arial" panose="020B0604020202020204" pitchFamily="34" charset="0"/>
              </a:rPr>
              <a:t> dan </a:t>
            </a:r>
            <a:r>
              <a:rPr lang="en-ID" sz="1800" b="0" dirty="0" err="1">
                <a:solidFill>
                  <a:schemeClr val="tx1"/>
                </a:solidFill>
                <a:effectLst/>
                <a:latin typeface="Arial" panose="020B0604020202020204" pitchFamily="34" charset="0"/>
                <a:cs typeface="Arial" panose="020B0604020202020204" pitchFamily="34" charset="0"/>
              </a:rPr>
              <a:t>berkelanjutan</a:t>
            </a:r>
            <a:r>
              <a:rPr lang="en-ID" sz="1800" b="0" dirty="0">
                <a:solidFill>
                  <a:schemeClr val="tx1"/>
                </a:solidFill>
                <a:effectLst/>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93030311"/>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pic>
        <p:nvPicPr>
          <p:cNvPr id="193" name="Google Shape;193;p11" descr="Google Shape;221;p47"/>
          <p:cNvPicPr preferRelativeResize="0"/>
          <p:nvPr/>
        </p:nvPicPr>
        <p:blipFill rotWithShape="1">
          <a:blip r:embed="rId3">
            <a:alphaModFix/>
          </a:blip>
          <a:srcRect l="26788" r="43721"/>
          <a:stretch/>
        </p:blipFill>
        <p:spPr>
          <a:xfrm>
            <a:off x="287300" y="0"/>
            <a:ext cx="4140684" cy="5143502"/>
          </a:xfrm>
          <a:prstGeom prst="rect">
            <a:avLst/>
          </a:prstGeom>
          <a:noFill/>
          <a:ln>
            <a:noFill/>
          </a:ln>
        </p:spPr>
      </p:pic>
      <p:sp>
        <p:nvSpPr>
          <p:cNvPr id="194" name="Google Shape;194;p11"/>
          <p:cNvSpPr/>
          <p:nvPr/>
        </p:nvSpPr>
        <p:spPr>
          <a:xfrm>
            <a:off x="127679" y="4822340"/>
            <a:ext cx="126435" cy="127001"/>
          </a:xfrm>
          <a:custGeom>
            <a:avLst/>
            <a:gdLst/>
            <a:ahLst/>
            <a:cxnLst/>
            <a:rect l="l" t="t" r="r" b="b"/>
            <a:pathLst>
              <a:path w="21600" h="21600" extrusionOk="0">
                <a:moveTo>
                  <a:pt x="10800" y="0"/>
                </a:moveTo>
                <a:cubicBezTo>
                  <a:pt x="16772" y="27"/>
                  <a:pt x="21600" y="4854"/>
                  <a:pt x="21600" y="10800"/>
                </a:cubicBezTo>
                <a:cubicBezTo>
                  <a:pt x="21600" y="16746"/>
                  <a:pt x="16772" y="21573"/>
                  <a:pt x="10800" y="21600"/>
                </a:cubicBezTo>
                <a:cubicBezTo>
                  <a:pt x="4828" y="21573"/>
                  <a:pt x="0" y="16746"/>
                  <a:pt x="0" y="10800"/>
                </a:cubicBezTo>
                <a:cubicBezTo>
                  <a:pt x="0" y="4854"/>
                  <a:pt x="4828" y="27"/>
                  <a:pt x="10800" y="0"/>
                </a:cubicBezTo>
                <a:close/>
              </a:path>
            </a:pathLst>
          </a:custGeom>
          <a:solidFill>
            <a:srgbClr val="FFFFFF"/>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 name="Google Shape;195;p11"/>
          <p:cNvSpPr/>
          <p:nvPr/>
        </p:nvSpPr>
        <p:spPr>
          <a:xfrm>
            <a:off x="127679" y="4600575"/>
            <a:ext cx="126435" cy="127000"/>
          </a:xfrm>
          <a:custGeom>
            <a:avLst/>
            <a:gdLst/>
            <a:ahLst/>
            <a:cxnLst/>
            <a:rect l="l" t="t" r="r" b="b"/>
            <a:pathLst>
              <a:path w="21600" h="21600" extrusionOk="0">
                <a:moveTo>
                  <a:pt x="10800" y="0"/>
                </a:moveTo>
                <a:cubicBezTo>
                  <a:pt x="16772" y="27"/>
                  <a:pt x="21600" y="4854"/>
                  <a:pt x="21600" y="10800"/>
                </a:cubicBezTo>
                <a:cubicBezTo>
                  <a:pt x="21600" y="16746"/>
                  <a:pt x="16772" y="21573"/>
                  <a:pt x="10800" y="21600"/>
                </a:cubicBezTo>
                <a:cubicBezTo>
                  <a:pt x="4828" y="21573"/>
                  <a:pt x="0" y="16746"/>
                  <a:pt x="0" y="10800"/>
                </a:cubicBezTo>
                <a:cubicBezTo>
                  <a:pt x="0" y="4854"/>
                  <a:pt x="4828" y="27"/>
                  <a:pt x="10800" y="0"/>
                </a:cubicBezTo>
                <a:close/>
              </a:path>
            </a:pathLst>
          </a:custGeom>
          <a:solidFill>
            <a:srgbClr val="FFFFFF"/>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 name="Google Shape;196;p11"/>
          <p:cNvSpPr txBox="1"/>
          <p:nvPr/>
        </p:nvSpPr>
        <p:spPr>
          <a:xfrm>
            <a:off x="5001417" y="2304002"/>
            <a:ext cx="3555901" cy="533401"/>
          </a:xfrm>
          <a:prstGeom prst="rect">
            <a:avLst/>
          </a:prstGeom>
          <a:noFill/>
          <a:ln>
            <a:noFill/>
          </a:ln>
        </p:spPr>
        <p:txBody>
          <a:bodyPr spcFirstLastPara="1" wrap="square" lIns="0" tIns="0" rIns="0" bIns="0" anchor="ctr" anchorCtr="0">
            <a:spAutoFit/>
          </a:bodyPr>
          <a:lstStyle/>
          <a:p>
            <a:pPr marL="0" marR="0" lvl="0" indent="0" algn="ctr" rtl="0">
              <a:lnSpc>
                <a:spcPct val="132571"/>
              </a:lnSpc>
              <a:spcBef>
                <a:spcPts val="0"/>
              </a:spcBef>
              <a:spcAft>
                <a:spcPts val="0"/>
              </a:spcAft>
              <a:buClr>
                <a:srgbClr val="01949E"/>
              </a:buClr>
              <a:buSzPts val="3500"/>
              <a:buFont typeface="Montserrat"/>
              <a:buNone/>
            </a:pPr>
            <a:r>
              <a:rPr lang="en-US" sz="3500" b="1" i="0" u="none" strike="noStrike" cap="none" dirty="0" err="1">
                <a:solidFill>
                  <a:srgbClr val="01949E"/>
                </a:solidFill>
                <a:latin typeface="Montserrat"/>
                <a:ea typeface="Montserrat"/>
                <a:cs typeface="Montserrat"/>
                <a:sym typeface="Montserrat"/>
              </a:rPr>
              <a:t>Terima</a:t>
            </a:r>
            <a:r>
              <a:rPr lang="en-US" sz="3500" b="1" i="0" u="none" strike="noStrike" cap="none" dirty="0">
                <a:solidFill>
                  <a:srgbClr val="01949E"/>
                </a:solidFill>
                <a:latin typeface="Montserrat"/>
                <a:ea typeface="Montserrat"/>
                <a:cs typeface="Montserrat"/>
                <a:sym typeface="Montserrat"/>
              </a:rPr>
              <a:t> </a:t>
            </a:r>
            <a:r>
              <a:rPr lang="en-US" sz="3500" b="1" i="0" u="none" strike="noStrike" cap="none" dirty="0">
                <a:solidFill>
                  <a:srgbClr val="0C0C0C"/>
                </a:solidFill>
                <a:latin typeface="Montserrat"/>
                <a:ea typeface="Montserrat"/>
                <a:cs typeface="Montserrat"/>
                <a:sym typeface="Montserrat"/>
              </a:rPr>
              <a:t>Kasih!</a:t>
            </a:r>
            <a:endParaRPr sz="1400" b="0" i="0" u="none" strike="noStrike" cap="none" dirty="0">
              <a:solidFill>
                <a:srgbClr val="000000"/>
              </a:solidFill>
              <a:latin typeface="Arial"/>
              <a:ea typeface="Arial"/>
              <a:cs typeface="Arial"/>
              <a:sym typeface="Arial"/>
            </a:endParaRPr>
          </a:p>
        </p:txBody>
      </p:sp>
      <p:sp>
        <p:nvSpPr>
          <p:cNvPr id="197" name="Google Shape;197;p11"/>
          <p:cNvSpPr txBox="1"/>
          <p:nvPr/>
        </p:nvSpPr>
        <p:spPr>
          <a:xfrm rot="-5406557">
            <a:off x="-372439" y="448965"/>
            <a:ext cx="1101002" cy="203201"/>
          </a:xfrm>
          <a:prstGeom prst="rect">
            <a:avLst/>
          </a:prstGeom>
          <a:noFill/>
          <a:ln>
            <a:noFill/>
          </a:ln>
        </p:spPr>
        <p:txBody>
          <a:bodyPr spcFirstLastPara="1" wrap="square" lIns="0" tIns="0" rIns="0" bIns="0" anchor="t" anchorCtr="0">
            <a:spAutoFit/>
          </a:bodyPr>
          <a:lstStyle/>
          <a:p>
            <a:pPr marL="0" marR="0" lvl="0" indent="0" algn="l" rtl="0">
              <a:lnSpc>
                <a:spcPct val="140007"/>
              </a:lnSpc>
              <a:spcBef>
                <a:spcPts val="0"/>
              </a:spcBef>
              <a:spcAft>
                <a:spcPts val="0"/>
              </a:spcAft>
              <a:buClr>
                <a:srgbClr val="FFFFFF"/>
              </a:buClr>
              <a:buSzPts val="1300"/>
              <a:buFont typeface="Poppins Medium"/>
              <a:buNone/>
            </a:pPr>
            <a:r>
              <a:rPr lang="en-US" sz="1300" b="0" i="0" u="none" strike="noStrike" cap="none">
                <a:solidFill>
                  <a:srgbClr val="FFFFFF"/>
                </a:solidFill>
                <a:latin typeface="Poppins Medium"/>
                <a:ea typeface="Poppins Medium"/>
                <a:cs typeface="Poppins Medium"/>
                <a:sym typeface="Poppins Medium"/>
              </a:rPr>
              <a:t>Your Logo</a:t>
            </a:r>
            <a:endParaRPr sz="1400" b="0" i="0" u="none" strike="noStrike" cap="none">
              <a:solidFill>
                <a:srgbClr val="000000"/>
              </a:solidFill>
              <a:latin typeface="Arial"/>
              <a:ea typeface="Arial"/>
              <a:cs typeface="Arial"/>
              <a:sym typeface="Arial"/>
            </a:endParaRPr>
          </a:p>
        </p:txBody>
      </p:sp>
      <p:sp>
        <p:nvSpPr>
          <p:cNvPr id="198" name="Google Shape;198;p11"/>
          <p:cNvSpPr/>
          <p:nvPr/>
        </p:nvSpPr>
        <p:spPr>
          <a:xfrm>
            <a:off x="-2" y="0"/>
            <a:ext cx="387235" cy="5141406"/>
          </a:xfrm>
          <a:prstGeom prst="rect">
            <a:avLst/>
          </a:prstGeom>
          <a:solidFill>
            <a:srgbClr val="01949E"/>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99" name="Google Shape;199;p11" descr="Google Shape;227;p47"/>
          <p:cNvPicPr preferRelativeResize="0"/>
          <p:nvPr/>
        </p:nvPicPr>
        <p:blipFill rotWithShape="1">
          <a:blip r:embed="rId4">
            <a:alphaModFix/>
          </a:blip>
          <a:srcRect/>
          <a:stretch/>
        </p:blipFill>
        <p:spPr>
          <a:xfrm>
            <a:off x="8098090" y="125410"/>
            <a:ext cx="907345" cy="350840"/>
          </a:xfrm>
          <a:prstGeom prst="rect">
            <a:avLst/>
          </a:prstGeom>
          <a:noFill/>
          <a:ln>
            <a:noFill/>
          </a:ln>
        </p:spPr>
      </p:pic>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7"/>
          <p:cNvSpPr txBox="1">
            <a:spLocks noGrp="1"/>
          </p:cNvSpPr>
          <p:nvPr>
            <p:ph type="title"/>
          </p:nvPr>
        </p:nvSpPr>
        <p:spPr>
          <a:xfrm>
            <a:off x="0" y="-12175"/>
            <a:ext cx="7866000" cy="572700"/>
          </a:xfrm>
          <a:prstGeom prst="rect">
            <a:avLst/>
          </a:prstGeom>
        </p:spPr>
        <p:txBody>
          <a:bodyPr spcFirstLastPara="1" wrap="square" lIns="91425" tIns="91425" rIns="91425" bIns="91425" anchor="t" anchorCtr="0">
            <a:normAutofit/>
          </a:bodyPr>
          <a:lstStyle/>
          <a:p>
            <a:pPr marL="0" lvl="0" indent="0" algn="ctr" rtl="0">
              <a:spcBef>
                <a:spcPct val="0"/>
              </a:spcBef>
              <a:spcAft>
                <a:spcPct val="0"/>
              </a:spcAft>
              <a:buNone/>
            </a:pPr>
            <a:r>
              <a:rPr lang="en" b="1"/>
              <a:t>Data Preprocessing</a:t>
            </a:r>
            <a:endParaRPr b="1"/>
          </a:p>
        </p:txBody>
      </p:sp>
      <p:sp>
        <p:nvSpPr>
          <p:cNvPr id="12" name="TextBox 11">
            <a:extLst>
              <a:ext uri="{FF2B5EF4-FFF2-40B4-BE49-F238E27FC236}">
                <a16:creationId xmlns:a16="http://schemas.microsoft.com/office/drawing/2014/main" id="{93C8F7BA-0420-6099-EF80-7A848A0F883D}"/>
              </a:ext>
            </a:extLst>
          </p:cNvPr>
          <p:cNvSpPr txBox="1"/>
          <p:nvPr/>
        </p:nvSpPr>
        <p:spPr>
          <a:xfrm>
            <a:off x="203467" y="1498904"/>
            <a:ext cx="3078544" cy="3477875"/>
          </a:xfrm>
          <a:prstGeom prst="rect">
            <a:avLst/>
          </a:prstGeom>
          <a:noFill/>
        </p:spPr>
        <p:txBody>
          <a:bodyPr wrap="square" rtlCol="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171450" indent="-171450" algn="just">
              <a:buFont typeface="Arial" pitchFamily="34" charset="0"/>
              <a:buChar char="•"/>
            </a:pPr>
            <a:r>
              <a:rPr lang="en-US" sz="1100" dirty="0"/>
              <a:t>Nilai null pada feature </a:t>
            </a:r>
            <a:r>
              <a:rPr lang="en-US" sz="1100" dirty="0" err="1"/>
              <a:t>AlasanResign</a:t>
            </a:r>
            <a:r>
              <a:rPr lang="en-US" sz="1100" dirty="0"/>
              <a:t> </a:t>
            </a:r>
            <a:r>
              <a:rPr lang="en-US" sz="1100" dirty="0" err="1"/>
              <a:t>akan</a:t>
            </a:r>
            <a:r>
              <a:rPr lang="en-US" sz="1100" dirty="0"/>
              <a:t> </a:t>
            </a:r>
            <a:r>
              <a:rPr lang="en-US" sz="1100" dirty="0" err="1"/>
              <a:t>dimasukan</a:t>
            </a:r>
            <a:r>
              <a:rPr lang="en-US" sz="1100" dirty="0"/>
              <a:t> </a:t>
            </a:r>
            <a:r>
              <a:rPr lang="en-US" sz="1100" dirty="0" err="1"/>
              <a:t>dalam</a:t>
            </a:r>
            <a:r>
              <a:rPr lang="en-US" sz="1100" dirty="0"/>
              <a:t> </a:t>
            </a:r>
            <a:r>
              <a:rPr lang="en-US" sz="1100" dirty="0" err="1"/>
              <a:t>kategori</a:t>
            </a:r>
            <a:r>
              <a:rPr lang="en-US" sz="1100" dirty="0"/>
              <a:t> </a:t>
            </a:r>
            <a:r>
              <a:rPr lang="en-US" sz="1100" dirty="0" err="1"/>
              <a:t>masih_bekerja</a:t>
            </a:r>
            <a:r>
              <a:rPr lang="en-US" sz="1100" dirty="0"/>
              <a:t> </a:t>
            </a:r>
            <a:r>
              <a:rPr lang="en-US" sz="1100" dirty="0" err="1"/>
              <a:t>karena</a:t>
            </a:r>
            <a:r>
              <a:rPr lang="en-US" sz="1100" dirty="0"/>
              <a:t> </a:t>
            </a:r>
            <a:r>
              <a:rPr lang="en-US" sz="1100" dirty="0" err="1"/>
              <a:t>belum</a:t>
            </a:r>
            <a:r>
              <a:rPr lang="en-US" sz="1100" dirty="0"/>
              <a:t> </a:t>
            </a:r>
            <a:r>
              <a:rPr lang="en-US" sz="1100" dirty="0" err="1"/>
              <a:t>ada</a:t>
            </a:r>
            <a:r>
              <a:rPr lang="en-US" sz="1100" dirty="0"/>
              <a:t> </a:t>
            </a:r>
            <a:r>
              <a:rPr lang="en-US" sz="1100" dirty="0" err="1"/>
              <a:t>nilai</a:t>
            </a:r>
            <a:r>
              <a:rPr lang="en-US" sz="1100" dirty="0"/>
              <a:t> pada feature </a:t>
            </a:r>
            <a:r>
              <a:rPr lang="en-US" sz="1100" dirty="0" err="1"/>
              <a:t>TanggalResign</a:t>
            </a:r>
            <a:r>
              <a:rPr lang="en-US" sz="1100" dirty="0"/>
              <a:t> yang </a:t>
            </a:r>
            <a:r>
              <a:rPr lang="en-US" sz="1100" dirty="0" err="1"/>
              <a:t>berarti</a:t>
            </a:r>
            <a:r>
              <a:rPr lang="en-US" sz="1100" dirty="0"/>
              <a:t> </a:t>
            </a:r>
            <a:r>
              <a:rPr lang="en-US" sz="1100" dirty="0" err="1"/>
              <a:t>karyawan</a:t>
            </a:r>
            <a:r>
              <a:rPr lang="en-US" sz="1100" dirty="0"/>
              <a:t> </a:t>
            </a:r>
            <a:r>
              <a:rPr lang="en-US" sz="1100" dirty="0" err="1"/>
              <a:t>tersebut</a:t>
            </a:r>
            <a:r>
              <a:rPr lang="en-US" sz="1100" dirty="0"/>
              <a:t> </a:t>
            </a:r>
            <a:r>
              <a:rPr lang="en-US" sz="1100" dirty="0" err="1"/>
              <a:t>belum</a:t>
            </a:r>
            <a:r>
              <a:rPr lang="en-US" sz="1100" dirty="0"/>
              <a:t> resign.</a:t>
            </a:r>
          </a:p>
          <a:p>
            <a:pPr marL="171450" indent="-171450" algn="just">
              <a:buFont typeface="Arial" pitchFamily="34" charset="0"/>
              <a:buChar char="•"/>
            </a:pPr>
            <a:r>
              <a:rPr lang="en-US" sz="1100" dirty="0"/>
              <a:t>Feature </a:t>
            </a:r>
            <a:r>
              <a:rPr lang="en-US" sz="1100" dirty="0" err="1"/>
              <a:t>IkutProgramLOP</a:t>
            </a:r>
            <a:r>
              <a:rPr lang="en-US" sz="1100" dirty="0"/>
              <a:t> </a:t>
            </a:r>
            <a:r>
              <a:rPr lang="en-US" sz="1100" dirty="0" err="1"/>
              <a:t>akan</a:t>
            </a:r>
            <a:r>
              <a:rPr lang="en-US" sz="1100" dirty="0"/>
              <a:t> </a:t>
            </a:r>
            <a:r>
              <a:rPr lang="en-US" sz="1100" dirty="0" err="1"/>
              <a:t>dihapus</a:t>
            </a:r>
            <a:r>
              <a:rPr lang="en-US" sz="1100" dirty="0"/>
              <a:t> </a:t>
            </a:r>
            <a:r>
              <a:rPr lang="en-US" sz="1100" dirty="0" err="1"/>
              <a:t>saja</a:t>
            </a:r>
            <a:r>
              <a:rPr lang="en-US" sz="1100" dirty="0"/>
              <a:t> </a:t>
            </a:r>
            <a:r>
              <a:rPr lang="en-US" sz="1100" dirty="0" err="1"/>
              <a:t>karena</a:t>
            </a:r>
            <a:r>
              <a:rPr lang="en-US" sz="1100" dirty="0"/>
              <a:t> </a:t>
            </a:r>
            <a:r>
              <a:rPr lang="en-US" sz="1100" dirty="0" err="1"/>
              <a:t>nilai</a:t>
            </a:r>
            <a:r>
              <a:rPr lang="en-US" sz="1100" dirty="0"/>
              <a:t> </a:t>
            </a:r>
            <a:r>
              <a:rPr lang="en-US" sz="1100" dirty="0" err="1"/>
              <a:t>nullnya</a:t>
            </a:r>
            <a:r>
              <a:rPr lang="en-US" sz="1100" dirty="0"/>
              <a:t> sangat </a:t>
            </a:r>
            <a:r>
              <a:rPr lang="en-US" sz="1100" dirty="0" err="1"/>
              <a:t>besar</a:t>
            </a:r>
            <a:r>
              <a:rPr lang="en-US" sz="1100" dirty="0"/>
              <a:t>.</a:t>
            </a:r>
          </a:p>
          <a:p>
            <a:pPr marL="171450" indent="-171450" algn="just">
              <a:buFont typeface="Arial" pitchFamily="34" charset="0"/>
              <a:buChar char="•"/>
            </a:pPr>
            <a:r>
              <a:rPr lang="en-US" sz="1100" dirty="0"/>
              <a:t>Nilai null pada feature </a:t>
            </a:r>
            <a:r>
              <a:rPr lang="en-US" sz="1100" dirty="0" err="1"/>
              <a:t>JumlahKetidakhadiran</a:t>
            </a:r>
            <a:r>
              <a:rPr lang="en-US" sz="1100" dirty="0"/>
              <a:t> </a:t>
            </a:r>
            <a:r>
              <a:rPr lang="en-US" sz="1100" dirty="0" err="1"/>
              <a:t>akan</a:t>
            </a:r>
            <a:r>
              <a:rPr lang="en-US" sz="1100" dirty="0"/>
              <a:t> </a:t>
            </a:r>
            <a:r>
              <a:rPr lang="en-US" sz="1100" dirty="0" err="1"/>
              <a:t>diisi</a:t>
            </a:r>
            <a:r>
              <a:rPr lang="en-US" sz="1100" dirty="0"/>
              <a:t> </a:t>
            </a:r>
            <a:r>
              <a:rPr lang="en-US" sz="1100" dirty="0" err="1"/>
              <a:t>dengan</a:t>
            </a:r>
            <a:r>
              <a:rPr lang="en-US" sz="1100" dirty="0"/>
              <a:t> 0 </a:t>
            </a:r>
            <a:r>
              <a:rPr lang="en-US" sz="1100" dirty="0" err="1"/>
              <a:t>dimana</a:t>
            </a:r>
            <a:r>
              <a:rPr lang="en-US" sz="1100" dirty="0"/>
              <a:t> </a:t>
            </a:r>
            <a:r>
              <a:rPr lang="en-US" sz="1100" dirty="0" err="1"/>
              <a:t>asumsi</a:t>
            </a:r>
            <a:r>
              <a:rPr lang="en-US" sz="1100" dirty="0"/>
              <a:t> </a:t>
            </a:r>
            <a:r>
              <a:rPr lang="en-US" sz="1100" dirty="0" err="1"/>
              <a:t>kita</a:t>
            </a:r>
            <a:r>
              <a:rPr lang="en-US" sz="1100" dirty="0"/>
              <a:t> </a:t>
            </a:r>
            <a:r>
              <a:rPr lang="en-US" sz="1100" dirty="0" err="1"/>
              <a:t>bahwa</a:t>
            </a:r>
            <a:r>
              <a:rPr lang="en-US" sz="1100" dirty="0"/>
              <a:t> </a:t>
            </a:r>
            <a:r>
              <a:rPr lang="en-US" sz="1100" dirty="0" err="1"/>
              <a:t>nilai</a:t>
            </a:r>
            <a:r>
              <a:rPr lang="en-US" sz="1100" dirty="0"/>
              <a:t> null </a:t>
            </a:r>
            <a:r>
              <a:rPr lang="en-US" sz="1100" dirty="0" err="1"/>
              <a:t>tersebut</a:t>
            </a:r>
            <a:r>
              <a:rPr lang="en-US" sz="1100" dirty="0"/>
              <a:t> </a:t>
            </a:r>
            <a:r>
              <a:rPr lang="en-US" sz="1100" dirty="0" err="1"/>
              <a:t>adalah</a:t>
            </a:r>
            <a:r>
              <a:rPr lang="en-US" sz="1100" dirty="0"/>
              <a:t> </a:t>
            </a:r>
            <a:r>
              <a:rPr lang="en-US" sz="1100" dirty="0" err="1"/>
              <a:t>berarti</a:t>
            </a:r>
            <a:r>
              <a:rPr lang="en-US" sz="1100" dirty="0"/>
              <a:t> </a:t>
            </a:r>
            <a:r>
              <a:rPr lang="en-US" sz="1100" dirty="0" err="1"/>
              <a:t>karyawan</a:t>
            </a:r>
            <a:r>
              <a:rPr lang="en-US" sz="1100" dirty="0"/>
              <a:t> </a:t>
            </a:r>
            <a:r>
              <a:rPr lang="en-US" sz="1100" dirty="0" err="1"/>
              <a:t>belum</a:t>
            </a:r>
            <a:r>
              <a:rPr lang="en-US" sz="1100" dirty="0"/>
              <a:t> </a:t>
            </a:r>
            <a:r>
              <a:rPr lang="en-US" sz="1100" dirty="0" err="1"/>
              <a:t>pernah</a:t>
            </a:r>
            <a:r>
              <a:rPr lang="en-US" sz="1100" dirty="0"/>
              <a:t> </a:t>
            </a:r>
            <a:r>
              <a:rPr lang="en-US" sz="1100" dirty="0" err="1"/>
              <a:t>tidak</a:t>
            </a:r>
            <a:r>
              <a:rPr lang="en-US" sz="1100" dirty="0"/>
              <a:t> </a:t>
            </a:r>
            <a:r>
              <a:rPr lang="en-US" sz="1100" dirty="0" err="1"/>
              <a:t>hadir</a:t>
            </a:r>
            <a:r>
              <a:rPr lang="en-US" sz="1100" dirty="0"/>
              <a:t>. </a:t>
            </a:r>
            <a:r>
              <a:rPr lang="en-US" sz="1100" dirty="0" err="1"/>
              <a:t>Asumsi</a:t>
            </a:r>
            <a:r>
              <a:rPr lang="en-US" sz="1100" dirty="0"/>
              <a:t> </a:t>
            </a:r>
            <a:r>
              <a:rPr lang="en-US" sz="1100" dirty="0" err="1"/>
              <a:t>ini</a:t>
            </a:r>
            <a:r>
              <a:rPr lang="en-US" sz="1100" dirty="0"/>
              <a:t> </a:t>
            </a:r>
            <a:r>
              <a:rPr lang="en-US" sz="1100" dirty="0" err="1"/>
              <a:t>didukung</a:t>
            </a:r>
            <a:r>
              <a:rPr lang="en-US" sz="1100" dirty="0"/>
              <a:t> </a:t>
            </a:r>
            <a:r>
              <a:rPr lang="en-US" sz="1100" dirty="0" err="1"/>
              <a:t>dengan</a:t>
            </a:r>
            <a:r>
              <a:rPr lang="en-US" sz="1100" dirty="0"/>
              <a:t> </a:t>
            </a:r>
            <a:r>
              <a:rPr lang="en-US" sz="1100" dirty="0" err="1"/>
              <a:t>tidak</a:t>
            </a:r>
            <a:r>
              <a:rPr lang="en-US" sz="1100" dirty="0"/>
              <a:t> </a:t>
            </a:r>
            <a:r>
              <a:rPr lang="en-US" sz="1100" dirty="0" err="1"/>
              <a:t>adanya</a:t>
            </a:r>
            <a:r>
              <a:rPr lang="en-US" sz="1100" dirty="0"/>
              <a:t> </a:t>
            </a:r>
            <a:r>
              <a:rPr lang="en-US" sz="1100" dirty="0" err="1"/>
              <a:t>nilai</a:t>
            </a:r>
            <a:r>
              <a:rPr lang="en-US" sz="1100" dirty="0"/>
              <a:t> 0 pada feature </a:t>
            </a:r>
            <a:r>
              <a:rPr lang="en-US" sz="1100" dirty="0" err="1"/>
              <a:t>tersebut</a:t>
            </a:r>
            <a:r>
              <a:rPr lang="en-US" sz="1100" dirty="0"/>
              <a:t>.</a:t>
            </a:r>
          </a:p>
          <a:p>
            <a:pPr marL="171450" indent="-171450" algn="just">
              <a:buFont typeface="Arial" pitchFamily="34" charset="0"/>
              <a:buChar char="•"/>
            </a:pPr>
            <a:r>
              <a:rPr lang="en-US" sz="1100" dirty="0"/>
              <a:t>Nilai null pada feature </a:t>
            </a:r>
            <a:r>
              <a:rPr lang="en-US" sz="1100" dirty="0" err="1"/>
              <a:t>SkorKepuasanPegawai</a:t>
            </a:r>
            <a:r>
              <a:rPr lang="en-US" sz="1100" dirty="0"/>
              <a:t>, </a:t>
            </a:r>
            <a:r>
              <a:rPr lang="en-US" sz="1100" dirty="0" err="1"/>
              <a:t>JumlahKeikutsertaanProjek</a:t>
            </a:r>
            <a:r>
              <a:rPr lang="en-US" sz="1100" dirty="0"/>
              <a:t> dan </a:t>
            </a:r>
            <a:r>
              <a:rPr lang="en-US" sz="1100" dirty="0" err="1"/>
              <a:t>JumlahKeterlambatanSebulanTerakhir</a:t>
            </a:r>
            <a:r>
              <a:rPr lang="en-US" sz="1100" dirty="0"/>
              <a:t> </a:t>
            </a:r>
            <a:r>
              <a:rPr lang="en-US" sz="1100" dirty="0" err="1"/>
              <a:t>akan</a:t>
            </a:r>
            <a:r>
              <a:rPr lang="en-US" sz="1100" dirty="0"/>
              <a:t> </a:t>
            </a:r>
            <a:r>
              <a:rPr lang="en-US" sz="1100" dirty="0" err="1"/>
              <a:t>diisi</a:t>
            </a:r>
            <a:r>
              <a:rPr lang="en-US" sz="1100" dirty="0"/>
              <a:t> </a:t>
            </a:r>
            <a:r>
              <a:rPr lang="en-US" sz="1100" dirty="0" err="1"/>
              <a:t>dengan</a:t>
            </a:r>
            <a:r>
              <a:rPr lang="en-US" sz="1100" dirty="0"/>
              <a:t> </a:t>
            </a:r>
            <a:r>
              <a:rPr lang="en-US" sz="1100" dirty="0" err="1"/>
              <a:t>nilai</a:t>
            </a:r>
            <a:r>
              <a:rPr lang="en-US" sz="1100" dirty="0"/>
              <a:t> median </a:t>
            </a:r>
            <a:r>
              <a:rPr lang="en-US" sz="1100" dirty="0" err="1"/>
              <a:t>dari</a:t>
            </a:r>
            <a:r>
              <a:rPr lang="en-US" sz="1100" dirty="0"/>
              <a:t> masing-masing </a:t>
            </a:r>
            <a:r>
              <a:rPr lang="en-US" sz="1100" dirty="0" err="1"/>
              <a:t>kolom</a:t>
            </a:r>
            <a:r>
              <a:rPr lang="en-US" sz="1100" dirty="0"/>
              <a:t>.</a:t>
            </a:r>
          </a:p>
          <a:p>
            <a:pPr marL="171450" indent="-171450" algn="just">
              <a:buFont typeface="Arial" pitchFamily="34" charset="0"/>
              <a:buChar char="•"/>
            </a:pPr>
            <a:endParaRPr lang="en-US" sz="1100" dirty="0"/>
          </a:p>
        </p:txBody>
      </p:sp>
      <p:grpSp>
        <p:nvGrpSpPr>
          <p:cNvPr id="3" name="Google Shape;82;p16">
            <a:extLst>
              <a:ext uri="{FF2B5EF4-FFF2-40B4-BE49-F238E27FC236}">
                <a16:creationId xmlns:a16="http://schemas.microsoft.com/office/drawing/2014/main" id="{7DD950B7-BC27-FB49-7D2C-4D2EA3DD346C}"/>
              </a:ext>
            </a:extLst>
          </p:cNvPr>
          <p:cNvGrpSpPr/>
          <p:nvPr/>
        </p:nvGrpSpPr>
        <p:grpSpPr>
          <a:xfrm rot="16200000">
            <a:off x="1020541" y="165460"/>
            <a:ext cx="517512" cy="1873709"/>
            <a:chOff x="5525127" y="753450"/>
            <a:chExt cx="1054923" cy="873900"/>
          </a:xfrm>
        </p:grpSpPr>
        <p:sp>
          <p:nvSpPr>
            <p:cNvPr id="5" name="Google Shape;84;p16">
              <a:extLst>
                <a:ext uri="{FF2B5EF4-FFF2-40B4-BE49-F238E27FC236}">
                  <a16:creationId xmlns:a16="http://schemas.microsoft.com/office/drawing/2014/main" id="{501D2874-8E41-5A95-02A2-D9F00152B18C}"/>
                </a:ext>
              </a:extLst>
            </p:cNvPr>
            <p:cNvSpPr/>
            <p:nvPr/>
          </p:nvSpPr>
          <p:spPr>
            <a:xfrm rot="10800000">
              <a:off x="5525125" y="1406550"/>
              <a:ext cx="1044900" cy="220800"/>
            </a:xfrm>
            <a:prstGeom prst="triangle">
              <a:avLst>
                <a:gd name="adj" fmla="val 50481"/>
              </a:avLst>
            </a:pr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500">
                <a:solidFill>
                  <a:schemeClr val="dk1"/>
                </a:solidFill>
              </a:endParaRPr>
            </a:p>
          </p:txBody>
        </p:sp>
        <p:sp>
          <p:nvSpPr>
            <p:cNvPr id="4" name="Google Shape;83;p16">
              <a:extLst>
                <a:ext uri="{FF2B5EF4-FFF2-40B4-BE49-F238E27FC236}">
                  <a16:creationId xmlns:a16="http://schemas.microsoft.com/office/drawing/2014/main" id="{0C933BD4-4129-40B4-6C30-384D35CB91FD}"/>
                </a:ext>
              </a:extLst>
            </p:cNvPr>
            <p:cNvSpPr/>
            <p:nvPr/>
          </p:nvSpPr>
          <p:spPr>
            <a:xfrm>
              <a:off x="5525250" y="753450"/>
              <a:ext cx="1054800" cy="653100"/>
            </a:xfrm>
            <a:prstGeom prst="rect">
              <a:avLst/>
            </a:pr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300" b="1" i="1" dirty="0">
                <a:solidFill>
                  <a:schemeClr val="dk1"/>
                </a:solidFill>
                <a:latin typeface="Montserrat"/>
                <a:ea typeface="Montserrat"/>
                <a:cs typeface="Montserrat"/>
                <a:sym typeface="Montserrat"/>
              </a:endParaRPr>
            </a:p>
          </p:txBody>
        </p:sp>
      </p:grpSp>
      <p:sp>
        <p:nvSpPr>
          <p:cNvPr id="7" name="TextBox 6">
            <a:extLst>
              <a:ext uri="{FF2B5EF4-FFF2-40B4-BE49-F238E27FC236}">
                <a16:creationId xmlns:a16="http://schemas.microsoft.com/office/drawing/2014/main" id="{7D4FFCBE-125E-2F2D-D015-40B246164864}"/>
              </a:ext>
            </a:extLst>
          </p:cNvPr>
          <p:cNvSpPr txBox="1"/>
          <p:nvPr/>
        </p:nvSpPr>
        <p:spPr>
          <a:xfrm>
            <a:off x="342442" y="933007"/>
            <a:ext cx="3812241" cy="338554"/>
          </a:xfrm>
          <a:prstGeom prst="rect">
            <a:avLst/>
          </a:prstGeom>
          <a:noFill/>
        </p:spPr>
        <p:txBody>
          <a:bodyPr wrap="square" rtlCol="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600" b="1" dirty="0"/>
              <a:t>Missing Values</a:t>
            </a:r>
          </a:p>
        </p:txBody>
      </p:sp>
      <p:pic>
        <p:nvPicPr>
          <p:cNvPr id="8" name="Picture 7">
            <a:extLst>
              <a:ext uri="{FF2B5EF4-FFF2-40B4-BE49-F238E27FC236}">
                <a16:creationId xmlns:a16="http://schemas.microsoft.com/office/drawing/2014/main" id="{814E1343-73EE-F9F9-B0F6-A042688C39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22901" y="1618926"/>
            <a:ext cx="4341586" cy="1176578"/>
          </a:xfrm>
          <a:prstGeom prst="rect">
            <a:avLst/>
          </a:prstGeom>
        </p:spPr>
      </p:pic>
      <p:pic>
        <p:nvPicPr>
          <p:cNvPr id="11" name="Picture 10">
            <a:extLst>
              <a:ext uri="{FF2B5EF4-FFF2-40B4-BE49-F238E27FC236}">
                <a16:creationId xmlns:a16="http://schemas.microsoft.com/office/drawing/2014/main" id="{58E1F0EC-6E0A-8109-75AD-EB935A7C6B4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19872" y="2957297"/>
            <a:ext cx="5544615" cy="1100608"/>
          </a:xfrm>
          <a:prstGeom prst="rect">
            <a:avLst/>
          </a:prstGeom>
        </p:spPr>
      </p:pic>
      <p:sp>
        <p:nvSpPr>
          <p:cNvPr id="13" name="Google Shape;55;p13">
            <a:extLst>
              <a:ext uri="{FF2B5EF4-FFF2-40B4-BE49-F238E27FC236}">
                <a16:creationId xmlns:a16="http://schemas.microsoft.com/office/drawing/2014/main" id="{0D6B9589-98A9-00AF-6E3D-E81D2F7BF15D}"/>
              </a:ext>
            </a:extLst>
          </p:cNvPr>
          <p:cNvSpPr txBox="1">
            <a:spLocks/>
          </p:cNvSpPr>
          <p:nvPr/>
        </p:nvSpPr>
        <p:spPr>
          <a:xfrm>
            <a:off x="4844646" y="4574748"/>
            <a:ext cx="3952056" cy="441864"/>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ct val="0"/>
              </a:spcBef>
              <a:spcAft>
                <a:spcPct val="0"/>
              </a:spcAft>
            </a:defPPr>
            <a:lvl1pPr marL="457200" marR="0" lvl="0" indent="-342900" algn="l" rtl="0">
              <a:lnSpc>
                <a:spcPct val="115000"/>
              </a:lnSpc>
              <a:spcBef>
                <a:spcPct val="0"/>
              </a:spcBef>
              <a:spcAft>
                <a:spcPct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ct val="0"/>
              </a:spcBef>
              <a:spcAft>
                <a:spcPct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ct val="0"/>
              </a:spcBef>
              <a:spcAft>
                <a:spcPct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ct val="0"/>
              </a:spcBef>
              <a:spcAft>
                <a:spcPct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ct val="0"/>
              </a:spcBef>
              <a:spcAft>
                <a:spcPct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ct val="0"/>
              </a:spcBef>
              <a:spcAft>
                <a:spcPct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ct val="0"/>
              </a:spcBef>
              <a:spcAft>
                <a:spcPct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ct val="0"/>
              </a:spcBef>
              <a:spcAft>
                <a:spcPct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ct val="0"/>
              </a:spcBef>
              <a:spcAft>
                <a:spcPct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0" indent="0" algn="r">
              <a:spcBef>
                <a:spcPts val="0"/>
              </a:spcBef>
              <a:spcAft>
                <a:spcPts val="0"/>
              </a:spcAft>
              <a:buClr>
                <a:srgbClr val="000000"/>
              </a:buClr>
              <a:buSzPts val="1000"/>
              <a:buFont typeface="Arial"/>
              <a:buNone/>
            </a:pPr>
            <a:r>
              <a:rPr lang="en-US" sz="1200" kern="0" dirty="0">
                <a:solidFill>
                  <a:srgbClr val="000000"/>
                </a:solidFill>
              </a:rPr>
              <a:t>Syntax </a:t>
            </a:r>
            <a:r>
              <a:rPr lang="en-US" sz="1200" kern="0" dirty="0" err="1">
                <a:solidFill>
                  <a:srgbClr val="000000"/>
                </a:solidFill>
              </a:rPr>
              <a:t>selengkapnya</a:t>
            </a:r>
            <a:r>
              <a:rPr lang="en-US" sz="1200" kern="0" dirty="0">
                <a:solidFill>
                  <a:srgbClr val="000000"/>
                </a:solidFill>
              </a:rPr>
              <a:t> </a:t>
            </a:r>
            <a:r>
              <a:rPr lang="en-US" sz="1200" kern="0" dirty="0" err="1">
                <a:solidFill>
                  <a:srgbClr val="000000"/>
                </a:solidFill>
              </a:rPr>
              <a:t>dapat</a:t>
            </a:r>
            <a:r>
              <a:rPr lang="en-US" sz="1200" kern="0" dirty="0">
                <a:solidFill>
                  <a:srgbClr val="000000"/>
                </a:solidFill>
              </a:rPr>
              <a:t> </a:t>
            </a:r>
            <a:r>
              <a:rPr lang="en-US" sz="1200" kern="0" dirty="0" err="1">
                <a:solidFill>
                  <a:srgbClr val="000000"/>
                </a:solidFill>
              </a:rPr>
              <a:t>dilihat</a:t>
            </a:r>
            <a:r>
              <a:rPr lang="en-US" sz="1200" kern="0" dirty="0">
                <a:solidFill>
                  <a:srgbClr val="000000"/>
                </a:solidFill>
              </a:rPr>
              <a:t> </a:t>
            </a:r>
            <a:r>
              <a:rPr lang="en-US" sz="1200" kern="0" dirty="0" err="1">
                <a:solidFill>
                  <a:srgbClr val="000000"/>
                </a:solidFill>
                <a:hlinkClick r:id="rId5"/>
              </a:rPr>
              <a:t>disini</a:t>
            </a:r>
            <a:endParaRPr lang="en-US" sz="1200" kern="0" dirty="0">
              <a:solidFill>
                <a:srgbClr val="000000"/>
              </a:solidFill>
            </a:endParaRPr>
          </a:p>
        </p:txBody>
      </p:sp>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7"/>
          <p:cNvSpPr txBox="1">
            <a:spLocks noGrp="1"/>
          </p:cNvSpPr>
          <p:nvPr>
            <p:ph type="title"/>
          </p:nvPr>
        </p:nvSpPr>
        <p:spPr>
          <a:xfrm>
            <a:off x="0" y="-12175"/>
            <a:ext cx="7866000" cy="572700"/>
          </a:xfrm>
          <a:prstGeom prst="rect">
            <a:avLst/>
          </a:prstGeom>
        </p:spPr>
        <p:txBody>
          <a:bodyPr spcFirstLastPara="1" wrap="square" lIns="91425" tIns="91425" rIns="91425" bIns="91425" anchor="t" anchorCtr="0">
            <a:normAutofit/>
          </a:bodyPr>
          <a:lstStyle/>
          <a:p>
            <a:pPr marL="0" lvl="0" indent="0" algn="ctr" rtl="0">
              <a:spcBef>
                <a:spcPct val="0"/>
              </a:spcBef>
              <a:spcAft>
                <a:spcPct val="0"/>
              </a:spcAft>
              <a:buNone/>
            </a:pPr>
            <a:r>
              <a:rPr lang="en" b="1" dirty="0"/>
              <a:t>Data Preprocessing</a:t>
            </a:r>
            <a:endParaRPr b="1" dirty="0"/>
          </a:p>
        </p:txBody>
      </p:sp>
      <p:sp>
        <p:nvSpPr>
          <p:cNvPr id="11" name="TextBox 10">
            <a:extLst>
              <a:ext uri="{FF2B5EF4-FFF2-40B4-BE49-F238E27FC236}">
                <a16:creationId xmlns:a16="http://schemas.microsoft.com/office/drawing/2014/main" id="{2690FF9B-F501-F59A-6A46-D2B8492B720A}"/>
              </a:ext>
            </a:extLst>
          </p:cNvPr>
          <p:cNvSpPr txBox="1"/>
          <p:nvPr/>
        </p:nvSpPr>
        <p:spPr>
          <a:xfrm>
            <a:off x="297961" y="3812817"/>
            <a:ext cx="3812241" cy="954107"/>
          </a:xfrm>
          <a:prstGeom prst="rect">
            <a:avLst/>
          </a:prstGeom>
          <a:noFill/>
        </p:spPr>
        <p:txBody>
          <a:bodyPr wrap="square" rtlCol="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lgn="l">
              <a:buFont typeface="Arial" panose="020B0604020202020204" pitchFamily="34" charset="0"/>
              <a:buChar char="•"/>
            </a:pPr>
            <a:r>
              <a:rPr lang="en-ID" sz="1400" b="0" i="0" dirty="0">
                <a:solidFill>
                  <a:schemeClr val="tx1"/>
                </a:solidFill>
                <a:effectLst/>
                <a:latin typeface="Arial" panose="020B0604020202020204" pitchFamily="34" charset="0"/>
                <a:cs typeface="Arial" panose="020B0604020202020204" pitchFamily="34" charset="0"/>
              </a:rPr>
              <a:t>Feature </a:t>
            </a:r>
            <a:r>
              <a:rPr lang="en-ID" sz="1400" b="0" i="0" dirty="0" err="1">
                <a:solidFill>
                  <a:schemeClr val="tx1"/>
                </a:solidFill>
                <a:effectLst/>
                <a:latin typeface="Arial" panose="020B0604020202020204" pitchFamily="34" charset="0"/>
                <a:cs typeface="Arial" panose="020B0604020202020204" pitchFamily="34" charset="0"/>
              </a:rPr>
              <a:t>jumlahketidakhadiran</a:t>
            </a:r>
            <a:r>
              <a:rPr lang="en-ID" sz="1400" b="0" i="0" dirty="0">
                <a:solidFill>
                  <a:schemeClr val="tx1"/>
                </a:solidFill>
                <a:effectLst/>
                <a:latin typeface="Arial" panose="020B0604020202020204" pitchFamily="34" charset="0"/>
                <a:cs typeface="Arial" panose="020B0604020202020204" pitchFamily="34" charset="0"/>
              </a:rPr>
              <a:t> </a:t>
            </a:r>
            <a:r>
              <a:rPr lang="en-ID" sz="1400" b="0" i="0" dirty="0" err="1">
                <a:solidFill>
                  <a:schemeClr val="tx1"/>
                </a:solidFill>
                <a:effectLst/>
                <a:latin typeface="Arial" panose="020B0604020202020204" pitchFamily="34" charset="0"/>
                <a:cs typeface="Arial" panose="020B0604020202020204" pitchFamily="34" charset="0"/>
              </a:rPr>
              <a:t>memiliki</a:t>
            </a:r>
            <a:r>
              <a:rPr lang="en-ID" sz="1400" b="0" i="0" dirty="0">
                <a:solidFill>
                  <a:schemeClr val="tx1"/>
                </a:solidFill>
                <a:effectLst/>
                <a:latin typeface="Arial" panose="020B0604020202020204" pitchFamily="34" charset="0"/>
                <a:cs typeface="Arial" panose="020B0604020202020204" pitchFamily="34" charset="0"/>
              </a:rPr>
              <a:t> outlier yang sangat </a:t>
            </a:r>
            <a:r>
              <a:rPr lang="en-ID" sz="1400" b="0" i="0" dirty="0" err="1">
                <a:solidFill>
                  <a:schemeClr val="tx1"/>
                </a:solidFill>
                <a:effectLst/>
                <a:latin typeface="Arial" panose="020B0604020202020204" pitchFamily="34" charset="0"/>
                <a:cs typeface="Arial" panose="020B0604020202020204" pitchFamily="34" charset="0"/>
              </a:rPr>
              <a:t>ekstrim</a:t>
            </a:r>
            <a:r>
              <a:rPr lang="en-ID" dirty="0">
                <a:solidFill>
                  <a:schemeClr val="tx1"/>
                </a:solidFill>
                <a:latin typeface="Arial" panose="020B0604020202020204" pitchFamily="34" charset="0"/>
                <a:cs typeface="Arial" panose="020B0604020202020204" pitchFamily="34" charset="0"/>
              </a:rPr>
              <a:t>.</a:t>
            </a:r>
          </a:p>
          <a:p>
            <a:pPr marL="285750" indent="-285750" algn="l">
              <a:buFont typeface="Arial" panose="020B0604020202020204" pitchFamily="34" charset="0"/>
              <a:buChar char="•"/>
            </a:pPr>
            <a:r>
              <a:rPr lang="en-ID" sz="1400" b="0" i="0" dirty="0">
                <a:solidFill>
                  <a:schemeClr val="tx1"/>
                </a:solidFill>
                <a:effectLst/>
                <a:latin typeface="Arial" panose="020B0604020202020204" pitchFamily="34" charset="0"/>
                <a:cs typeface="Arial" panose="020B0604020202020204" pitchFamily="34" charset="0"/>
              </a:rPr>
              <a:t>Feature </a:t>
            </a:r>
            <a:r>
              <a:rPr lang="en-ID" sz="1400" b="0" i="0" dirty="0" err="1">
                <a:solidFill>
                  <a:schemeClr val="tx1"/>
                </a:solidFill>
                <a:effectLst/>
                <a:latin typeface="Arial" panose="020B0604020202020204" pitchFamily="34" charset="0"/>
                <a:cs typeface="Arial" panose="020B0604020202020204" pitchFamily="34" charset="0"/>
              </a:rPr>
              <a:t>skorkepuasanpegawai</a:t>
            </a:r>
            <a:r>
              <a:rPr lang="en-ID" sz="1400" b="0" i="0" dirty="0">
                <a:solidFill>
                  <a:schemeClr val="tx1"/>
                </a:solidFill>
                <a:effectLst/>
                <a:latin typeface="Arial" panose="020B0604020202020204" pitchFamily="34" charset="0"/>
                <a:cs typeface="Arial" panose="020B0604020202020204" pitchFamily="34" charset="0"/>
              </a:rPr>
              <a:t> </a:t>
            </a:r>
            <a:r>
              <a:rPr lang="en-ID" sz="1400" b="0" i="0" dirty="0" err="1">
                <a:solidFill>
                  <a:schemeClr val="tx1"/>
                </a:solidFill>
                <a:effectLst/>
                <a:latin typeface="Arial" panose="020B0604020202020204" pitchFamily="34" charset="0"/>
                <a:cs typeface="Arial" panose="020B0604020202020204" pitchFamily="34" charset="0"/>
              </a:rPr>
              <a:t>distribusinya</a:t>
            </a:r>
            <a:r>
              <a:rPr lang="en-ID" sz="1400" b="0" i="0" dirty="0">
                <a:solidFill>
                  <a:schemeClr val="tx1"/>
                </a:solidFill>
                <a:effectLst/>
                <a:latin typeface="Arial" panose="020B0604020202020204" pitchFamily="34" charset="0"/>
                <a:cs typeface="Arial" panose="020B0604020202020204" pitchFamily="34" charset="0"/>
              </a:rPr>
              <a:t> </a:t>
            </a:r>
            <a:r>
              <a:rPr lang="en-ID" sz="1400" b="0" i="0" dirty="0" err="1">
                <a:solidFill>
                  <a:schemeClr val="tx1"/>
                </a:solidFill>
                <a:effectLst/>
                <a:latin typeface="Arial" panose="020B0604020202020204" pitchFamily="34" charset="0"/>
                <a:cs typeface="Arial" panose="020B0604020202020204" pitchFamily="34" charset="0"/>
              </a:rPr>
              <a:t>sedikit</a:t>
            </a:r>
            <a:r>
              <a:rPr lang="en-ID" sz="1400" b="0" i="0" dirty="0">
                <a:solidFill>
                  <a:schemeClr val="tx1"/>
                </a:solidFill>
                <a:effectLst/>
                <a:latin typeface="Arial" panose="020B0604020202020204" pitchFamily="34" charset="0"/>
                <a:cs typeface="Arial" panose="020B0604020202020204" pitchFamily="34" charset="0"/>
              </a:rPr>
              <a:t> skewed.</a:t>
            </a:r>
          </a:p>
        </p:txBody>
      </p:sp>
      <p:grpSp>
        <p:nvGrpSpPr>
          <p:cNvPr id="2" name="Google Shape;82;p16">
            <a:extLst>
              <a:ext uri="{FF2B5EF4-FFF2-40B4-BE49-F238E27FC236}">
                <a16:creationId xmlns:a16="http://schemas.microsoft.com/office/drawing/2014/main" id="{31DAC663-ECAE-C034-4A95-5330BCCA9701}"/>
              </a:ext>
            </a:extLst>
          </p:cNvPr>
          <p:cNvGrpSpPr/>
          <p:nvPr/>
        </p:nvGrpSpPr>
        <p:grpSpPr>
          <a:xfrm rot="16200000">
            <a:off x="1251896" y="-203978"/>
            <a:ext cx="517512" cy="2378285"/>
            <a:chOff x="5525127" y="753450"/>
            <a:chExt cx="1054923" cy="873900"/>
          </a:xfrm>
        </p:grpSpPr>
        <p:sp>
          <p:nvSpPr>
            <p:cNvPr id="5" name="Google Shape;84;p16">
              <a:extLst>
                <a:ext uri="{FF2B5EF4-FFF2-40B4-BE49-F238E27FC236}">
                  <a16:creationId xmlns:a16="http://schemas.microsoft.com/office/drawing/2014/main" id="{CF68FC77-1B6F-B8B0-75D7-B6A0E728D222}"/>
                </a:ext>
              </a:extLst>
            </p:cNvPr>
            <p:cNvSpPr/>
            <p:nvPr/>
          </p:nvSpPr>
          <p:spPr>
            <a:xfrm rot="10800000">
              <a:off x="5525125" y="1406550"/>
              <a:ext cx="1044900" cy="220800"/>
            </a:xfrm>
            <a:prstGeom prst="triangle">
              <a:avLst>
                <a:gd name="adj" fmla="val 50481"/>
              </a:avLst>
            </a:pr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500">
                <a:solidFill>
                  <a:schemeClr val="dk1"/>
                </a:solidFill>
              </a:endParaRPr>
            </a:p>
          </p:txBody>
        </p:sp>
        <p:sp>
          <p:nvSpPr>
            <p:cNvPr id="6" name="Google Shape;83;p16">
              <a:extLst>
                <a:ext uri="{FF2B5EF4-FFF2-40B4-BE49-F238E27FC236}">
                  <a16:creationId xmlns:a16="http://schemas.microsoft.com/office/drawing/2014/main" id="{DB2860AF-944E-7059-416B-2E7CE88E9A55}"/>
                </a:ext>
              </a:extLst>
            </p:cNvPr>
            <p:cNvSpPr/>
            <p:nvPr/>
          </p:nvSpPr>
          <p:spPr>
            <a:xfrm>
              <a:off x="5525250" y="753450"/>
              <a:ext cx="1054800" cy="653100"/>
            </a:xfrm>
            <a:prstGeom prst="rect">
              <a:avLst/>
            </a:pr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300" b="1" i="1" dirty="0">
                <a:solidFill>
                  <a:schemeClr val="dk1"/>
                </a:solidFill>
                <a:latin typeface="Montserrat"/>
                <a:ea typeface="Montserrat"/>
                <a:cs typeface="Montserrat"/>
                <a:sym typeface="Montserrat"/>
              </a:endParaRPr>
            </a:p>
          </p:txBody>
        </p:sp>
      </p:grpSp>
      <p:sp>
        <p:nvSpPr>
          <p:cNvPr id="7" name="TextBox 6">
            <a:extLst>
              <a:ext uri="{FF2B5EF4-FFF2-40B4-BE49-F238E27FC236}">
                <a16:creationId xmlns:a16="http://schemas.microsoft.com/office/drawing/2014/main" id="{7D4FFCBE-125E-2F2D-D015-40B246164864}"/>
              </a:ext>
            </a:extLst>
          </p:cNvPr>
          <p:cNvSpPr txBox="1"/>
          <p:nvPr/>
        </p:nvSpPr>
        <p:spPr>
          <a:xfrm>
            <a:off x="321509" y="815856"/>
            <a:ext cx="3812241" cy="338554"/>
          </a:xfrm>
          <a:prstGeom prst="rect">
            <a:avLst/>
          </a:prstGeom>
          <a:noFill/>
        </p:spPr>
        <p:txBody>
          <a:bodyPr wrap="square" rtlCol="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600" b="1" dirty="0"/>
              <a:t>Duplicated Values</a:t>
            </a:r>
          </a:p>
        </p:txBody>
      </p:sp>
      <p:pic>
        <p:nvPicPr>
          <p:cNvPr id="9" name="Picture 8">
            <a:extLst>
              <a:ext uri="{FF2B5EF4-FFF2-40B4-BE49-F238E27FC236}">
                <a16:creationId xmlns:a16="http://schemas.microsoft.com/office/drawing/2014/main" id="{5F953FF9-4F47-E58A-8A8F-71E4E606E7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1509" y="1356180"/>
            <a:ext cx="4106475" cy="1353979"/>
          </a:xfrm>
          <a:prstGeom prst="rect">
            <a:avLst/>
          </a:prstGeom>
        </p:spPr>
      </p:pic>
      <p:grpSp>
        <p:nvGrpSpPr>
          <p:cNvPr id="13" name="Google Shape;82;p16">
            <a:extLst>
              <a:ext uri="{FF2B5EF4-FFF2-40B4-BE49-F238E27FC236}">
                <a16:creationId xmlns:a16="http://schemas.microsoft.com/office/drawing/2014/main" id="{121DA16D-0E8E-774B-7056-D3AAEABCD020}"/>
              </a:ext>
            </a:extLst>
          </p:cNvPr>
          <p:cNvGrpSpPr/>
          <p:nvPr/>
        </p:nvGrpSpPr>
        <p:grpSpPr>
          <a:xfrm rot="16200000">
            <a:off x="1251896" y="2289436"/>
            <a:ext cx="517512" cy="2378285"/>
            <a:chOff x="5525127" y="753450"/>
            <a:chExt cx="1054923" cy="873900"/>
          </a:xfrm>
        </p:grpSpPr>
        <p:sp>
          <p:nvSpPr>
            <p:cNvPr id="14" name="Google Shape;84;p16">
              <a:extLst>
                <a:ext uri="{FF2B5EF4-FFF2-40B4-BE49-F238E27FC236}">
                  <a16:creationId xmlns:a16="http://schemas.microsoft.com/office/drawing/2014/main" id="{569569E0-17A5-66F6-38F7-27B2F7F890FD}"/>
                </a:ext>
              </a:extLst>
            </p:cNvPr>
            <p:cNvSpPr/>
            <p:nvPr/>
          </p:nvSpPr>
          <p:spPr>
            <a:xfrm rot="10800000">
              <a:off x="5525125" y="1406550"/>
              <a:ext cx="1044900" cy="220800"/>
            </a:xfrm>
            <a:prstGeom prst="triangle">
              <a:avLst>
                <a:gd name="adj" fmla="val 50481"/>
              </a:avLst>
            </a:pr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500">
                <a:solidFill>
                  <a:schemeClr val="dk1"/>
                </a:solidFill>
              </a:endParaRPr>
            </a:p>
          </p:txBody>
        </p:sp>
        <p:sp>
          <p:nvSpPr>
            <p:cNvPr id="15" name="Google Shape;83;p16">
              <a:extLst>
                <a:ext uri="{FF2B5EF4-FFF2-40B4-BE49-F238E27FC236}">
                  <a16:creationId xmlns:a16="http://schemas.microsoft.com/office/drawing/2014/main" id="{A3EFED26-F5C6-4A13-E8BD-9BE9C06A6DA2}"/>
                </a:ext>
              </a:extLst>
            </p:cNvPr>
            <p:cNvSpPr/>
            <p:nvPr/>
          </p:nvSpPr>
          <p:spPr>
            <a:xfrm>
              <a:off x="5525250" y="753450"/>
              <a:ext cx="1054800" cy="653100"/>
            </a:xfrm>
            <a:prstGeom prst="rect">
              <a:avLst/>
            </a:pr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300" b="1" i="1" dirty="0">
                <a:solidFill>
                  <a:schemeClr val="dk1"/>
                </a:solidFill>
                <a:latin typeface="Montserrat"/>
                <a:ea typeface="Montserrat"/>
                <a:cs typeface="Montserrat"/>
                <a:sym typeface="Montserrat"/>
              </a:endParaRPr>
            </a:p>
          </p:txBody>
        </p:sp>
      </p:grpSp>
      <p:sp>
        <p:nvSpPr>
          <p:cNvPr id="12" name="TextBox 11">
            <a:extLst>
              <a:ext uri="{FF2B5EF4-FFF2-40B4-BE49-F238E27FC236}">
                <a16:creationId xmlns:a16="http://schemas.microsoft.com/office/drawing/2014/main" id="{0BDC9116-E99E-76BD-4D95-59059EEBE644}"/>
              </a:ext>
            </a:extLst>
          </p:cNvPr>
          <p:cNvSpPr txBox="1"/>
          <p:nvPr/>
        </p:nvSpPr>
        <p:spPr>
          <a:xfrm>
            <a:off x="297961" y="3291258"/>
            <a:ext cx="3812241" cy="338554"/>
          </a:xfrm>
          <a:prstGeom prst="rect">
            <a:avLst/>
          </a:prstGeom>
          <a:noFill/>
        </p:spPr>
        <p:txBody>
          <a:bodyPr wrap="square" rtlCol="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600" b="1" dirty="0"/>
              <a:t>Numerical Features</a:t>
            </a:r>
          </a:p>
        </p:txBody>
      </p:sp>
      <p:grpSp>
        <p:nvGrpSpPr>
          <p:cNvPr id="16" name="Google Shape;82;p16">
            <a:extLst>
              <a:ext uri="{FF2B5EF4-FFF2-40B4-BE49-F238E27FC236}">
                <a16:creationId xmlns:a16="http://schemas.microsoft.com/office/drawing/2014/main" id="{3030234E-C658-0E04-ADE2-52C87A584576}"/>
              </a:ext>
            </a:extLst>
          </p:cNvPr>
          <p:cNvGrpSpPr/>
          <p:nvPr/>
        </p:nvGrpSpPr>
        <p:grpSpPr>
          <a:xfrm rot="16200000">
            <a:off x="6285694" y="-207080"/>
            <a:ext cx="517512" cy="2378285"/>
            <a:chOff x="5525127" y="753450"/>
            <a:chExt cx="1054923" cy="873900"/>
          </a:xfrm>
        </p:grpSpPr>
        <p:sp>
          <p:nvSpPr>
            <p:cNvPr id="17" name="Google Shape;84;p16">
              <a:extLst>
                <a:ext uri="{FF2B5EF4-FFF2-40B4-BE49-F238E27FC236}">
                  <a16:creationId xmlns:a16="http://schemas.microsoft.com/office/drawing/2014/main" id="{D889DFF4-9713-8E64-0875-9E449A4BFEA5}"/>
                </a:ext>
              </a:extLst>
            </p:cNvPr>
            <p:cNvSpPr/>
            <p:nvPr/>
          </p:nvSpPr>
          <p:spPr>
            <a:xfrm rot="10800000">
              <a:off x="5525125" y="1406550"/>
              <a:ext cx="1044900" cy="220800"/>
            </a:xfrm>
            <a:prstGeom prst="triangle">
              <a:avLst>
                <a:gd name="adj" fmla="val 50481"/>
              </a:avLst>
            </a:pr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500">
                <a:solidFill>
                  <a:schemeClr val="dk1"/>
                </a:solidFill>
              </a:endParaRPr>
            </a:p>
          </p:txBody>
        </p:sp>
        <p:sp>
          <p:nvSpPr>
            <p:cNvPr id="18" name="Google Shape;83;p16">
              <a:extLst>
                <a:ext uri="{FF2B5EF4-FFF2-40B4-BE49-F238E27FC236}">
                  <a16:creationId xmlns:a16="http://schemas.microsoft.com/office/drawing/2014/main" id="{6ECBB49A-B092-2EC1-14EB-9059E7208369}"/>
                </a:ext>
              </a:extLst>
            </p:cNvPr>
            <p:cNvSpPr/>
            <p:nvPr/>
          </p:nvSpPr>
          <p:spPr>
            <a:xfrm>
              <a:off x="5525250" y="753450"/>
              <a:ext cx="1054800" cy="653100"/>
            </a:xfrm>
            <a:prstGeom prst="rect">
              <a:avLst/>
            </a:pr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300" b="1" i="1" dirty="0">
                <a:solidFill>
                  <a:schemeClr val="dk1"/>
                </a:solidFill>
                <a:latin typeface="Montserrat"/>
                <a:ea typeface="Montserrat"/>
                <a:cs typeface="Montserrat"/>
                <a:sym typeface="Montserrat"/>
              </a:endParaRPr>
            </a:p>
          </p:txBody>
        </p:sp>
      </p:grpSp>
      <p:sp>
        <p:nvSpPr>
          <p:cNvPr id="19" name="TextBox 18">
            <a:extLst>
              <a:ext uri="{FF2B5EF4-FFF2-40B4-BE49-F238E27FC236}">
                <a16:creationId xmlns:a16="http://schemas.microsoft.com/office/drawing/2014/main" id="{2608C446-0EF8-AC57-25BE-B4D6C220DC52}"/>
              </a:ext>
            </a:extLst>
          </p:cNvPr>
          <p:cNvSpPr txBox="1"/>
          <p:nvPr/>
        </p:nvSpPr>
        <p:spPr>
          <a:xfrm>
            <a:off x="5331759" y="794742"/>
            <a:ext cx="3812241" cy="338554"/>
          </a:xfrm>
          <a:prstGeom prst="rect">
            <a:avLst/>
          </a:prstGeom>
          <a:noFill/>
        </p:spPr>
        <p:txBody>
          <a:bodyPr wrap="square" rtlCol="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600" b="1" dirty="0"/>
              <a:t>Categorical Features</a:t>
            </a:r>
          </a:p>
        </p:txBody>
      </p:sp>
      <p:pic>
        <p:nvPicPr>
          <p:cNvPr id="20" name="Picture 19">
            <a:extLst>
              <a:ext uri="{FF2B5EF4-FFF2-40B4-BE49-F238E27FC236}">
                <a16:creationId xmlns:a16="http://schemas.microsoft.com/office/drawing/2014/main" id="{EF84869B-3203-ED81-379B-56D07A3D00BB}"/>
              </a:ext>
            </a:extLst>
          </p:cNvPr>
          <p:cNvPicPr>
            <a:picLocks noChangeAspect="1"/>
          </p:cNvPicPr>
          <p:nvPr/>
        </p:nvPicPr>
        <p:blipFill>
          <a:blip r:embed="rId4"/>
          <a:stretch>
            <a:fillRect/>
          </a:stretch>
        </p:blipFill>
        <p:spPr>
          <a:xfrm>
            <a:off x="4572000" y="1351163"/>
            <a:ext cx="4449351" cy="3664441"/>
          </a:xfrm>
          <a:prstGeom prst="rect">
            <a:avLst/>
          </a:prstGeom>
        </p:spPr>
      </p:pic>
    </p:spTree>
    <p:extLst>
      <p:ext uri="{BB962C8B-B14F-4D97-AF65-F5344CB8AC3E}">
        <p14:creationId xmlns:p14="http://schemas.microsoft.com/office/powerpoint/2010/main" val="4223028835"/>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pic>
        <p:nvPicPr>
          <p:cNvPr id="9" name="Picture 8">
            <a:extLst>
              <a:ext uri="{FF2B5EF4-FFF2-40B4-BE49-F238E27FC236}">
                <a16:creationId xmlns:a16="http://schemas.microsoft.com/office/drawing/2014/main" id="{B13284AD-3729-B569-3912-B6EC057909B1}"/>
              </a:ext>
            </a:extLst>
          </p:cNvPr>
          <p:cNvPicPr>
            <a:picLocks noChangeAspect="1"/>
          </p:cNvPicPr>
          <p:nvPr/>
        </p:nvPicPr>
        <p:blipFill>
          <a:blip r:embed="rId3"/>
          <a:stretch>
            <a:fillRect/>
          </a:stretch>
        </p:blipFill>
        <p:spPr>
          <a:xfrm>
            <a:off x="-10574" y="1139936"/>
            <a:ext cx="4237130" cy="1719846"/>
          </a:xfrm>
          <a:prstGeom prst="rect">
            <a:avLst/>
          </a:prstGeom>
        </p:spPr>
      </p:pic>
      <p:pic>
        <p:nvPicPr>
          <p:cNvPr id="5" name="Picture 4">
            <a:extLst>
              <a:ext uri="{FF2B5EF4-FFF2-40B4-BE49-F238E27FC236}">
                <a16:creationId xmlns:a16="http://schemas.microsoft.com/office/drawing/2014/main" id="{F2CB2D06-2C90-5352-AFE9-61E29C72DC0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51189" y="1181149"/>
            <a:ext cx="4572003" cy="887973"/>
          </a:xfrm>
          <a:prstGeom prst="rect">
            <a:avLst/>
          </a:prstGeom>
        </p:spPr>
      </p:pic>
      <p:sp>
        <p:nvSpPr>
          <p:cNvPr id="113" name="Google Shape;113;p27"/>
          <p:cNvSpPr txBox="1">
            <a:spLocks noGrp="1"/>
          </p:cNvSpPr>
          <p:nvPr>
            <p:ph type="title"/>
          </p:nvPr>
        </p:nvSpPr>
        <p:spPr>
          <a:xfrm>
            <a:off x="0" y="-12175"/>
            <a:ext cx="7866000" cy="572700"/>
          </a:xfrm>
          <a:prstGeom prst="rect">
            <a:avLst/>
          </a:prstGeom>
        </p:spPr>
        <p:txBody>
          <a:bodyPr spcFirstLastPara="1" wrap="square" lIns="91425" tIns="91425" rIns="91425" bIns="91425" anchor="t" anchorCtr="0">
            <a:normAutofit/>
          </a:bodyPr>
          <a:lstStyle/>
          <a:p>
            <a:pPr marL="0" lvl="0" indent="0" algn="ctr" rtl="0">
              <a:spcBef>
                <a:spcPct val="0"/>
              </a:spcBef>
              <a:spcAft>
                <a:spcPct val="0"/>
              </a:spcAft>
              <a:buNone/>
            </a:pPr>
            <a:r>
              <a:rPr lang="en" b="1"/>
              <a:t>Data Preprocessing</a:t>
            </a:r>
            <a:endParaRPr b="1"/>
          </a:p>
        </p:txBody>
      </p:sp>
      <p:sp>
        <p:nvSpPr>
          <p:cNvPr id="7" name="TextBox 6">
            <a:extLst>
              <a:ext uri="{FF2B5EF4-FFF2-40B4-BE49-F238E27FC236}">
                <a16:creationId xmlns:a16="http://schemas.microsoft.com/office/drawing/2014/main" id="{7D4FFCBE-125E-2F2D-D015-40B246164864}"/>
              </a:ext>
            </a:extLst>
          </p:cNvPr>
          <p:cNvSpPr txBox="1"/>
          <p:nvPr/>
        </p:nvSpPr>
        <p:spPr>
          <a:xfrm>
            <a:off x="311700" y="646641"/>
            <a:ext cx="3812241" cy="338554"/>
          </a:xfrm>
          <a:prstGeom prst="rect">
            <a:avLst/>
          </a:prstGeom>
          <a:noFill/>
        </p:spPr>
        <p:txBody>
          <a:bodyPr wrap="square" rtlCol="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600" b="1"/>
              <a:t>Numerical Data</a:t>
            </a:r>
          </a:p>
        </p:txBody>
      </p:sp>
      <p:sp>
        <p:nvSpPr>
          <p:cNvPr id="12" name="TextBox 11">
            <a:extLst>
              <a:ext uri="{FF2B5EF4-FFF2-40B4-BE49-F238E27FC236}">
                <a16:creationId xmlns:a16="http://schemas.microsoft.com/office/drawing/2014/main" id="{93C8F7BA-0420-6099-EF80-7A848A0F883D}"/>
              </a:ext>
            </a:extLst>
          </p:cNvPr>
          <p:cNvSpPr txBox="1"/>
          <p:nvPr/>
        </p:nvSpPr>
        <p:spPr>
          <a:xfrm>
            <a:off x="4251189" y="2187610"/>
            <a:ext cx="4255994" cy="600164"/>
          </a:xfrm>
          <a:prstGeom prst="rect">
            <a:avLst/>
          </a:prstGeom>
          <a:noFill/>
        </p:spPr>
        <p:txBody>
          <a:bodyPr wrap="square" rtlCol="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r>
              <a:rPr lang="en-US" sz="1100" dirty="0" err="1"/>
              <a:t>Setelah</a:t>
            </a:r>
            <a:r>
              <a:rPr lang="en-US" sz="1100" dirty="0"/>
              <a:t> </a:t>
            </a:r>
            <a:r>
              <a:rPr lang="en-US" sz="1100" dirty="0" err="1"/>
              <a:t>diperiksa</a:t>
            </a:r>
            <a:r>
              <a:rPr lang="en-US" sz="1100" dirty="0"/>
              <a:t>, </a:t>
            </a:r>
            <a:r>
              <a:rPr lang="en-US" sz="1100" dirty="0" err="1"/>
              <a:t>nilai</a:t>
            </a:r>
            <a:r>
              <a:rPr lang="en-US" sz="1100" dirty="0"/>
              <a:t> </a:t>
            </a:r>
            <a:r>
              <a:rPr lang="en-US" sz="1100" dirty="0" err="1"/>
              <a:t>jumlah</a:t>
            </a:r>
            <a:r>
              <a:rPr lang="en-US" sz="1100" dirty="0"/>
              <a:t> </a:t>
            </a:r>
            <a:r>
              <a:rPr lang="en-US" sz="1100" dirty="0" err="1"/>
              <a:t>ketidakhadiran</a:t>
            </a:r>
            <a:r>
              <a:rPr lang="en-US" sz="1100" dirty="0"/>
              <a:t> yang </a:t>
            </a:r>
            <a:r>
              <a:rPr lang="en-US" sz="1100" dirty="0" err="1"/>
              <a:t>ekstrim</a:t>
            </a:r>
            <a:r>
              <a:rPr lang="en-US" sz="1100" dirty="0"/>
              <a:t> pada feature </a:t>
            </a:r>
            <a:r>
              <a:rPr lang="en-US" sz="1100" dirty="0" err="1"/>
              <a:t>tersebut</a:t>
            </a:r>
            <a:r>
              <a:rPr lang="en-US" sz="1100" dirty="0"/>
              <a:t> </a:t>
            </a:r>
            <a:r>
              <a:rPr lang="en-US" sz="1100" dirty="0" err="1"/>
              <a:t>wajar</a:t>
            </a:r>
            <a:r>
              <a:rPr lang="en-US" sz="1100" dirty="0"/>
              <a:t> </a:t>
            </a:r>
            <a:r>
              <a:rPr lang="en-US" sz="1100" dirty="0" err="1"/>
              <a:t>karena</a:t>
            </a:r>
            <a:r>
              <a:rPr lang="en-US" sz="1100" dirty="0"/>
              <a:t> </a:t>
            </a:r>
            <a:r>
              <a:rPr lang="en-US" sz="1100" dirty="0" err="1"/>
              <a:t>kedua</a:t>
            </a:r>
            <a:r>
              <a:rPr lang="en-US" sz="1100" dirty="0"/>
              <a:t> </a:t>
            </a:r>
            <a:r>
              <a:rPr lang="en-US" sz="1100" dirty="0" err="1"/>
              <a:t>karyawan</a:t>
            </a:r>
            <a:r>
              <a:rPr lang="en-US" sz="1100" dirty="0"/>
              <a:t> </a:t>
            </a:r>
            <a:r>
              <a:rPr lang="en-US" sz="1100" dirty="0" err="1"/>
              <a:t>telah</a:t>
            </a:r>
            <a:r>
              <a:rPr lang="en-US" sz="1100" dirty="0"/>
              <a:t> </a:t>
            </a:r>
            <a:r>
              <a:rPr lang="en-US" sz="1100" dirty="0" err="1"/>
              <a:t>bekerja</a:t>
            </a:r>
            <a:r>
              <a:rPr lang="en-US" sz="1100" dirty="0"/>
              <a:t> </a:t>
            </a:r>
            <a:r>
              <a:rPr lang="en-US" sz="1100" dirty="0" err="1"/>
              <a:t>selama</a:t>
            </a:r>
            <a:r>
              <a:rPr lang="en-US" sz="1100" dirty="0"/>
              <a:t> 6 dan 8 </a:t>
            </a:r>
            <a:r>
              <a:rPr lang="en-US" sz="1100" dirty="0" err="1"/>
              <a:t>tahun</a:t>
            </a:r>
            <a:r>
              <a:rPr lang="en-US" sz="1100" dirty="0"/>
              <a:t>.</a:t>
            </a:r>
          </a:p>
        </p:txBody>
      </p:sp>
      <p:sp>
        <p:nvSpPr>
          <p:cNvPr id="4" name="Oval 3">
            <a:extLst>
              <a:ext uri="{FF2B5EF4-FFF2-40B4-BE49-F238E27FC236}">
                <a16:creationId xmlns:a16="http://schemas.microsoft.com/office/drawing/2014/main" id="{FAD10371-06AB-546A-6569-B3F5ED3B611A}"/>
              </a:ext>
            </a:extLst>
          </p:cNvPr>
          <p:cNvSpPr/>
          <p:nvPr/>
        </p:nvSpPr>
        <p:spPr>
          <a:xfrm>
            <a:off x="3700965" y="1065339"/>
            <a:ext cx="422976" cy="49926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FFFFFF"/>
                </a:solidFill>
                <a:latin typeface="Arial"/>
                <a:ea typeface="Arial"/>
                <a:cs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FFFFFF"/>
                </a:solidFill>
                <a:latin typeface="Arial"/>
                <a:ea typeface="Arial"/>
                <a:cs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FFFFFF"/>
                </a:solidFill>
                <a:latin typeface="Arial"/>
                <a:ea typeface="Arial"/>
                <a:cs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FFFFFF"/>
                </a:solidFill>
                <a:latin typeface="Arial"/>
                <a:ea typeface="Arial"/>
                <a:cs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FFFFFF"/>
                </a:solidFill>
                <a:latin typeface="Arial"/>
                <a:ea typeface="Arial"/>
                <a:cs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FFFFFF"/>
                </a:solidFill>
                <a:latin typeface="Arial"/>
                <a:ea typeface="Arial"/>
                <a:cs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FFFFFF"/>
                </a:solidFill>
                <a:latin typeface="Arial"/>
                <a:ea typeface="Arial"/>
                <a:cs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FFFFFF"/>
                </a:solidFill>
                <a:latin typeface="Arial"/>
                <a:ea typeface="Arial"/>
                <a:cs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FFFFFF"/>
                </a:solidFill>
                <a:latin typeface="Arial"/>
                <a:ea typeface="Arial"/>
                <a:cs typeface="Arial"/>
              </a:defRPr>
            </a:lvl9pPr>
          </a:lstStyle>
          <a:p>
            <a:pPr algn="ctr"/>
            <a:endParaRPr lang="en-ID"/>
          </a:p>
        </p:txBody>
      </p:sp>
      <p:sp>
        <p:nvSpPr>
          <p:cNvPr id="8" name="Rectangle 7">
            <a:extLst>
              <a:ext uri="{FF2B5EF4-FFF2-40B4-BE49-F238E27FC236}">
                <a16:creationId xmlns:a16="http://schemas.microsoft.com/office/drawing/2014/main" id="{34314224-7D5A-EB34-C2B4-44327F50786E}"/>
              </a:ext>
            </a:extLst>
          </p:cNvPr>
          <p:cNvSpPr/>
          <p:nvPr/>
        </p:nvSpPr>
        <p:spPr>
          <a:xfrm>
            <a:off x="8388424" y="1498145"/>
            <a:ext cx="410135" cy="49754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FFFFFF"/>
                </a:solidFill>
                <a:latin typeface="Arial"/>
                <a:ea typeface="Arial"/>
                <a:cs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FFFFFF"/>
                </a:solidFill>
                <a:latin typeface="Arial"/>
                <a:ea typeface="Arial"/>
                <a:cs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FFFFFF"/>
                </a:solidFill>
                <a:latin typeface="Arial"/>
                <a:ea typeface="Arial"/>
                <a:cs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FFFFFF"/>
                </a:solidFill>
                <a:latin typeface="Arial"/>
                <a:ea typeface="Arial"/>
                <a:cs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FFFFFF"/>
                </a:solidFill>
                <a:latin typeface="Arial"/>
                <a:ea typeface="Arial"/>
                <a:cs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FFFFFF"/>
                </a:solidFill>
                <a:latin typeface="Arial"/>
                <a:ea typeface="Arial"/>
                <a:cs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FFFFFF"/>
                </a:solidFill>
                <a:latin typeface="Arial"/>
                <a:ea typeface="Arial"/>
                <a:cs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FFFFFF"/>
                </a:solidFill>
                <a:latin typeface="Arial"/>
                <a:ea typeface="Arial"/>
                <a:cs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FFFFFF"/>
                </a:solidFill>
                <a:latin typeface="Arial"/>
                <a:ea typeface="Arial"/>
                <a:cs typeface="Arial"/>
              </a:defRPr>
            </a:lvl9pPr>
          </a:lstStyle>
          <a:p>
            <a:pPr algn="ctr"/>
            <a:endParaRPr lang="en-ID"/>
          </a:p>
        </p:txBody>
      </p:sp>
      <p:sp>
        <p:nvSpPr>
          <p:cNvPr id="10" name="TextBox 9">
            <a:extLst>
              <a:ext uri="{FF2B5EF4-FFF2-40B4-BE49-F238E27FC236}">
                <a16:creationId xmlns:a16="http://schemas.microsoft.com/office/drawing/2014/main" id="{D2DAA2BC-4074-80FE-CB25-3B3FC2D41313}"/>
              </a:ext>
            </a:extLst>
          </p:cNvPr>
          <p:cNvSpPr txBox="1"/>
          <p:nvPr/>
        </p:nvSpPr>
        <p:spPr>
          <a:xfrm>
            <a:off x="3700965" y="3480406"/>
            <a:ext cx="4255994" cy="430887"/>
          </a:xfrm>
          <a:prstGeom prst="rect">
            <a:avLst/>
          </a:prstGeom>
          <a:noFill/>
        </p:spPr>
        <p:txBody>
          <a:bodyPr wrap="square" rtlCol="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r>
              <a:rPr lang="en-US" sz="1100" dirty="0" err="1"/>
              <a:t>Seluruh</a:t>
            </a:r>
            <a:r>
              <a:rPr lang="en-US" sz="1100" dirty="0"/>
              <a:t> </a:t>
            </a:r>
            <a:r>
              <a:rPr lang="en-US" sz="1100" dirty="0" err="1"/>
              <a:t>nilai</a:t>
            </a:r>
            <a:r>
              <a:rPr lang="en-US" sz="1100" dirty="0"/>
              <a:t> pada feature </a:t>
            </a:r>
            <a:r>
              <a:rPr lang="en-US" sz="1100" dirty="0" err="1"/>
              <a:t>ini</a:t>
            </a:r>
            <a:r>
              <a:rPr lang="en-US" sz="1100" dirty="0"/>
              <a:t> </a:t>
            </a:r>
            <a:r>
              <a:rPr lang="en-US" sz="1100" dirty="0" err="1"/>
              <a:t>adalah</a:t>
            </a:r>
            <a:r>
              <a:rPr lang="en-US" sz="1100" dirty="0"/>
              <a:t> </a:t>
            </a:r>
            <a:r>
              <a:rPr lang="en-US" sz="1100" dirty="0" err="1"/>
              <a:t>sama</a:t>
            </a:r>
            <a:r>
              <a:rPr lang="en-US" sz="1100" dirty="0"/>
              <a:t> </a:t>
            </a:r>
            <a:r>
              <a:rPr lang="en-US" sz="1100" dirty="0" err="1"/>
              <a:t>yaitu</a:t>
            </a:r>
            <a:r>
              <a:rPr lang="en-US" sz="1100" dirty="0"/>
              <a:t> "1" dan "yes" yang </a:t>
            </a:r>
            <a:r>
              <a:rPr lang="en-US" sz="1100" dirty="0" err="1"/>
              <a:t>artinya</a:t>
            </a:r>
            <a:r>
              <a:rPr lang="en-US" sz="1100" dirty="0"/>
              <a:t> </a:t>
            </a:r>
            <a:r>
              <a:rPr lang="en-US" sz="1100" dirty="0" err="1"/>
              <a:t>adalah</a:t>
            </a:r>
            <a:r>
              <a:rPr lang="en-US" sz="1100" dirty="0"/>
              <a:t> </a:t>
            </a:r>
            <a:r>
              <a:rPr lang="en-US" sz="1100" dirty="0" err="1"/>
              <a:t>sama</a:t>
            </a:r>
            <a:r>
              <a:rPr lang="en-US" sz="1100" dirty="0"/>
              <a:t>.</a:t>
            </a:r>
          </a:p>
        </p:txBody>
      </p:sp>
      <p:cxnSp>
        <p:nvCxnSpPr>
          <p:cNvPr id="11" name="Straight Arrow Connector 10">
            <a:extLst>
              <a:ext uri="{FF2B5EF4-FFF2-40B4-BE49-F238E27FC236}">
                <a16:creationId xmlns:a16="http://schemas.microsoft.com/office/drawing/2014/main" id="{83B42A20-17F5-DECA-355B-FBF8AC812DD1}"/>
              </a:ext>
            </a:extLst>
          </p:cNvPr>
          <p:cNvCxnSpPr>
            <a:cxnSpLocks/>
          </p:cNvCxnSpPr>
          <p:nvPr/>
        </p:nvCxnSpPr>
        <p:spPr>
          <a:xfrm>
            <a:off x="2777229" y="3752181"/>
            <a:ext cx="81939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906CE61A-636B-6507-B856-7BFCF9D9650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0423" y="3549283"/>
            <a:ext cx="2472469" cy="405795"/>
          </a:xfrm>
          <a:prstGeom prst="rect">
            <a:avLst/>
          </a:prstGeom>
        </p:spPr>
      </p:pic>
      <p:sp>
        <p:nvSpPr>
          <p:cNvPr id="14" name="TextBox 13">
            <a:extLst>
              <a:ext uri="{FF2B5EF4-FFF2-40B4-BE49-F238E27FC236}">
                <a16:creationId xmlns:a16="http://schemas.microsoft.com/office/drawing/2014/main" id="{CC052C8A-0DB7-6F6F-A51F-93EBDA2DAC14}"/>
              </a:ext>
            </a:extLst>
          </p:cNvPr>
          <p:cNvSpPr txBox="1"/>
          <p:nvPr/>
        </p:nvSpPr>
        <p:spPr>
          <a:xfrm>
            <a:off x="301247" y="3045638"/>
            <a:ext cx="3812241" cy="338554"/>
          </a:xfrm>
          <a:prstGeom prst="rect">
            <a:avLst/>
          </a:prstGeom>
          <a:noFill/>
        </p:spPr>
        <p:txBody>
          <a:bodyPr wrap="square" rtlCol="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600" b="1"/>
              <a:t>Categorical Data</a:t>
            </a:r>
          </a:p>
        </p:txBody>
      </p:sp>
    </p:spTree>
    <p:extLst>
      <p:ext uri="{BB962C8B-B14F-4D97-AF65-F5344CB8AC3E}">
        <p14:creationId xmlns:p14="http://schemas.microsoft.com/office/powerpoint/2010/main" val="1453810172"/>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7"/>
          <p:cNvSpPr txBox="1">
            <a:spLocks noGrp="1"/>
          </p:cNvSpPr>
          <p:nvPr>
            <p:ph type="title"/>
          </p:nvPr>
        </p:nvSpPr>
        <p:spPr>
          <a:xfrm>
            <a:off x="0" y="-12175"/>
            <a:ext cx="7866000" cy="572700"/>
          </a:xfrm>
          <a:prstGeom prst="rect">
            <a:avLst/>
          </a:prstGeom>
        </p:spPr>
        <p:txBody>
          <a:bodyPr spcFirstLastPara="1" wrap="square" lIns="91425" tIns="91425" rIns="91425" bIns="91425" anchor="t" anchorCtr="0">
            <a:normAutofit/>
          </a:bodyPr>
          <a:lstStyle/>
          <a:p>
            <a:pPr marL="0" lvl="0" indent="0" algn="ctr" rtl="0">
              <a:spcBef>
                <a:spcPct val="0"/>
              </a:spcBef>
              <a:spcAft>
                <a:spcPct val="0"/>
              </a:spcAft>
              <a:buNone/>
            </a:pPr>
            <a:r>
              <a:rPr lang="en" b="1"/>
              <a:t>Data Preprocessing</a:t>
            </a:r>
            <a:endParaRPr b="1"/>
          </a:p>
        </p:txBody>
      </p:sp>
      <p:sp>
        <p:nvSpPr>
          <p:cNvPr id="7" name="TextBox 6">
            <a:extLst>
              <a:ext uri="{FF2B5EF4-FFF2-40B4-BE49-F238E27FC236}">
                <a16:creationId xmlns:a16="http://schemas.microsoft.com/office/drawing/2014/main" id="{7D4FFCBE-125E-2F2D-D015-40B246164864}"/>
              </a:ext>
            </a:extLst>
          </p:cNvPr>
          <p:cNvSpPr txBox="1"/>
          <p:nvPr/>
        </p:nvSpPr>
        <p:spPr>
          <a:xfrm>
            <a:off x="311700" y="646641"/>
            <a:ext cx="3812241" cy="338554"/>
          </a:xfrm>
          <a:prstGeom prst="rect">
            <a:avLst/>
          </a:prstGeom>
          <a:noFill/>
        </p:spPr>
        <p:txBody>
          <a:bodyPr wrap="square" rtlCol="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600" b="1" dirty="0"/>
              <a:t>Feature Engineering</a:t>
            </a:r>
          </a:p>
        </p:txBody>
      </p:sp>
      <p:sp>
        <p:nvSpPr>
          <p:cNvPr id="16" name="TextBox 15">
            <a:extLst>
              <a:ext uri="{FF2B5EF4-FFF2-40B4-BE49-F238E27FC236}">
                <a16:creationId xmlns:a16="http://schemas.microsoft.com/office/drawing/2014/main" id="{AF78FC91-8884-5D5B-FC35-0B2E38E7338E}"/>
              </a:ext>
            </a:extLst>
          </p:cNvPr>
          <p:cNvSpPr txBox="1"/>
          <p:nvPr/>
        </p:nvSpPr>
        <p:spPr>
          <a:xfrm>
            <a:off x="381672" y="2628090"/>
            <a:ext cx="5918520" cy="938719"/>
          </a:xfrm>
          <a:prstGeom prst="rect">
            <a:avLst/>
          </a:prstGeom>
          <a:noFill/>
        </p:spPr>
        <p:txBody>
          <a:bodyPr wrap="square">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marL="171450" indent="-171450">
              <a:buFont typeface="Arial" panose="020B0604020202020204" pitchFamily="34" charset="0"/>
              <a:buChar char="•"/>
            </a:pPr>
            <a:r>
              <a:rPr lang="en-ID" sz="1100" b="0" i="0" dirty="0">
                <a:solidFill>
                  <a:srgbClr val="212121"/>
                </a:solidFill>
                <a:effectLst/>
                <a:latin typeface="+mj-lt"/>
              </a:rPr>
              <a:t>Nilai "-" </a:t>
            </a:r>
            <a:r>
              <a:rPr lang="en-ID" sz="1100" b="0" i="0" dirty="0" err="1">
                <a:solidFill>
                  <a:srgbClr val="212121"/>
                </a:solidFill>
                <a:effectLst/>
                <a:latin typeface="+mj-lt"/>
              </a:rPr>
              <a:t>kita</a:t>
            </a:r>
            <a:r>
              <a:rPr lang="en-ID" sz="1100" b="0" i="0" dirty="0">
                <a:solidFill>
                  <a:srgbClr val="212121"/>
                </a:solidFill>
                <a:effectLst/>
                <a:latin typeface="+mj-lt"/>
              </a:rPr>
              <a:t> </a:t>
            </a:r>
            <a:r>
              <a:rPr lang="en-ID" sz="1100" b="0" i="0" dirty="0" err="1">
                <a:solidFill>
                  <a:srgbClr val="212121"/>
                </a:solidFill>
                <a:effectLst/>
                <a:latin typeface="+mj-lt"/>
              </a:rPr>
              <a:t>ganti</a:t>
            </a:r>
            <a:r>
              <a:rPr lang="en-ID" sz="1100" b="0" i="0" dirty="0">
                <a:solidFill>
                  <a:srgbClr val="212121"/>
                </a:solidFill>
                <a:effectLst/>
                <a:latin typeface="+mj-lt"/>
              </a:rPr>
              <a:t> </a:t>
            </a:r>
            <a:r>
              <a:rPr lang="en-ID" sz="1100" b="0" i="0" dirty="0" err="1">
                <a:solidFill>
                  <a:srgbClr val="212121"/>
                </a:solidFill>
                <a:effectLst/>
                <a:latin typeface="+mj-lt"/>
              </a:rPr>
              <a:t>menjadi</a:t>
            </a:r>
            <a:r>
              <a:rPr lang="en-ID" sz="1100" b="0" i="0" dirty="0">
                <a:solidFill>
                  <a:srgbClr val="212121"/>
                </a:solidFill>
                <a:effectLst/>
                <a:latin typeface="+mj-lt"/>
              </a:rPr>
              <a:t> "</a:t>
            </a:r>
            <a:r>
              <a:rPr lang="en-ID" sz="1100" b="0" i="0" dirty="0" err="1">
                <a:solidFill>
                  <a:srgbClr val="212121"/>
                </a:solidFill>
                <a:effectLst/>
                <a:latin typeface="+mj-lt"/>
              </a:rPr>
              <a:t>Belum_menikah</a:t>
            </a:r>
            <a:r>
              <a:rPr lang="en-ID" sz="1100" b="0" i="0" dirty="0">
                <a:solidFill>
                  <a:srgbClr val="212121"/>
                </a:solidFill>
                <a:effectLst/>
                <a:latin typeface="+mj-lt"/>
              </a:rPr>
              <a:t>" (</a:t>
            </a:r>
            <a:r>
              <a:rPr lang="en-ID" sz="1100" b="0" i="0" dirty="0" err="1">
                <a:solidFill>
                  <a:srgbClr val="212121"/>
                </a:solidFill>
                <a:effectLst/>
                <a:latin typeface="+mj-lt"/>
              </a:rPr>
              <a:t>nilai</a:t>
            </a:r>
            <a:r>
              <a:rPr lang="en-ID" sz="1100" b="0" i="0" dirty="0">
                <a:solidFill>
                  <a:srgbClr val="212121"/>
                </a:solidFill>
                <a:effectLst/>
                <a:latin typeface="+mj-lt"/>
              </a:rPr>
              <a:t> mode).</a:t>
            </a:r>
          </a:p>
          <a:p>
            <a:pPr marL="171450" indent="-171450">
              <a:buFont typeface="Arial" panose="020B0604020202020204" pitchFamily="34" charset="0"/>
              <a:buChar char="•"/>
            </a:pPr>
            <a:r>
              <a:rPr lang="en-ID" sz="1100" b="0" i="0" dirty="0">
                <a:solidFill>
                  <a:srgbClr val="212121"/>
                </a:solidFill>
                <a:effectLst/>
                <a:latin typeface="+mj-lt"/>
              </a:rPr>
              <a:t>Drop </a:t>
            </a:r>
            <a:r>
              <a:rPr lang="en-ID" sz="1100" b="1" i="0" dirty="0" err="1">
                <a:solidFill>
                  <a:srgbClr val="212121"/>
                </a:solidFill>
                <a:effectLst/>
                <a:latin typeface="+mj-lt"/>
              </a:rPr>
              <a:t>PernahBekerja</a:t>
            </a:r>
            <a:r>
              <a:rPr lang="en-ID" sz="1100" i="0" dirty="0">
                <a:solidFill>
                  <a:srgbClr val="212121"/>
                </a:solidFill>
                <a:effectLst/>
                <a:latin typeface="+mj-lt"/>
              </a:rPr>
              <a:t> </a:t>
            </a:r>
            <a:r>
              <a:rPr lang="en-ID" sz="1100" i="0" dirty="0" err="1">
                <a:solidFill>
                  <a:srgbClr val="212121"/>
                </a:solidFill>
                <a:effectLst/>
                <a:latin typeface="+mj-lt"/>
              </a:rPr>
              <a:t>karena</a:t>
            </a:r>
            <a:r>
              <a:rPr lang="en-ID" sz="1100" i="0" dirty="0">
                <a:solidFill>
                  <a:srgbClr val="212121"/>
                </a:solidFill>
                <a:effectLst/>
                <a:latin typeface="+mj-lt"/>
              </a:rPr>
              <a:t> </a:t>
            </a:r>
            <a:r>
              <a:rPr lang="en-ID" sz="1100" i="0" dirty="0" err="1">
                <a:solidFill>
                  <a:srgbClr val="212121"/>
                </a:solidFill>
                <a:effectLst/>
                <a:latin typeface="+mj-lt"/>
              </a:rPr>
              <a:t>memiliki</a:t>
            </a:r>
            <a:r>
              <a:rPr lang="en-ID" sz="1100" i="0" dirty="0">
                <a:solidFill>
                  <a:srgbClr val="212121"/>
                </a:solidFill>
                <a:effectLst/>
                <a:latin typeface="+mj-lt"/>
              </a:rPr>
              <a:t> value yang </a:t>
            </a:r>
            <a:r>
              <a:rPr lang="en-ID" sz="1100" i="0" dirty="0" err="1">
                <a:solidFill>
                  <a:srgbClr val="212121"/>
                </a:solidFill>
                <a:effectLst/>
                <a:latin typeface="+mj-lt"/>
              </a:rPr>
              <a:t>sama</a:t>
            </a:r>
            <a:r>
              <a:rPr lang="en-ID" sz="1100" i="0" dirty="0">
                <a:solidFill>
                  <a:srgbClr val="212121"/>
                </a:solidFill>
                <a:effectLst/>
                <a:latin typeface="+mj-lt"/>
              </a:rPr>
              <a:t> pada </a:t>
            </a:r>
            <a:r>
              <a:rPr lang="en-ID" sz="1100" i="0" dirty="0" err="1">
                <a:solidFill>
                  <a:srgbClr val="212121"/>
                </a:solidFill>
                <a:effectLst/>
                <a:latin typeface="+mj-lt"/>
              </a:rPr>
              <a:t>seluruh</a:t>
            </a:r>
            <a:r>
              <a:rPr lang="en-ID" sz="1100" i="0" dirty="0">
                <a:solidFill>
                  <a:srgbClr val="212121"/>
                </a:solidFill>
                <a:effectLst/>
                <a:latin typeface="+mj-lt"/>
              </a:rPr>
              <a:t> baris</a:t>
            </a:r>
            <a:endParaRPr lang="en-ID" sz="1100" b="0" i="0" dirty="0">
              <a:solidFill>
                <a:srgbClr val="212121"/>
              </a:solidFill>
              <a:effectLst/>
              <a:latin typeface="+mj-lt"/>
            </a:endParaRPr>
          </a:p>
          <a:p>
            <a:pPr marL="171450" indent="-171450">
              <a:buFont typeface="Arial" panose="020B0604020202020204" pitchFamily="34" charset="0"/>
              <a:buChar char="•"/>
            </a:pPr>
            <a:r>
              <a:rPr lang="en-ID" sz="1100" b="0" i="0" dirty="0">
                <a:solidFill>
                  <a:srgbClr val="212121"/>
                </a:solidFill>
                <a:effectLst/>
                <a:latin typeface="+mj-lt"/>
              </a:rPr>
              <a:t>Feature </a:t>
            </a:r>
            <a:r>
              <a:rPr lang="en-ID" sz="1100" b="1" i="0" dirty="0" err="1">
                <a:solidFill>
                  <a:srgbClr val="212121"/>
                </a:solidFill>
                <a:effectLst/>
                <a:latin typeface="+mj-lt"/>
              </a:rPr>
              <a:t>NomorHP</a:t>
            </a:r>
            <a:r>
              <a:rPr lang="en-ID" sz="1100" b="0" i="0" dirty="0">
                <a:solidFill>
                  <a:srgbClr val="212121"/>
                </a:solidFill>
                <a:effectLst/>
                <a:latin typeface="+mj-lt"/>
              </a:rPr>
              <a:t> dan </a:t>
            </a:r>
            <a:r>
              <a:rPr lang="en-ID" sz="1100" b="1" i="0" dirty="0">
                <a:solidFill>
                  <a:srgbClr val="212121"/>
                </a:solidFill>
                <a:effectLst/>
                <a:latin typeface="+mj-lt"/>
              </a:rPr>
              <a:t>Email</a:t>
            </a:r>
            <a:r>
              <a:rPr lang="en-ID" sz="1100" b="0" i="0" dirty="0">
                <a:solidFill>
                  <a:srgbClr val="212121"/>
                </a:solidFill>
                <a:effectLst/>
                <a:latin typeface="+mj-lt"/>
              </a:rPr>
              <a:t> </a:t>
            </a:r>
            <a:r>
              <a:rPr lang="en-ID" sz="1100" b="0" i="0" dirty="0" err="1">
                <a:solidFill>
                  <a:srgbClr val="212121"/>
                </a:solidFill>
                <a:effectLst/>
                <a:latin typeface="+mj-lt"/>
              </a:rPr>
              <a:t>didrop</a:t>
            </a:r>
            <a:r>
              <a:rPr lang="en-ID" sz="1100" b="0" i="0" dirty="0">
                <a:solidFill>
                  <a:srgbClr val="212121"/>
                </a:solidFill>
                <a:effectLst/>
                <a:latin typeface="+mj-lt"/>
              </a:rPr>
              <a:t> </a:t>
            </a:r>
            <a:r>
              <a:rPr lang="en-ID" sz="1100" b="0" i="0" dirty="0" err="1">
                <a:solidFill>
                  <a:srgbClr val="212121"/>
                </a:solidFill>
                <a:effectLst/>
                <a:latin typeface="+mj-lt"/>
              </a:rPr>
              <a:t>saja</a:t>
            </a:r>
            <a:r>
              <a:rPr lang="en-ID" sz="1100" b="0" i="0" dirty="0">
                <a:solidFill>
                  <a:srgbClr val="212121"/>
                </a:solidFill>
                <a:effectLst/>
                <a:latin typeface="+mj-lt"/>
              </a:rPr>
              <a:t> </a:t>
            </a:r>
            <a:r>
              <a:rPr lang="en-ID" sz="1100" b="0" i="0" dirty="0" err="1">
                <a:solidFill>
                  <a:srgbClr val="212121"/>
                </a:solidFill>
                <a:effectLst/>
                <a:latin typeface="+mj-lt"/>
              </a:rPr>
              <a:t>karena</a:t>
            </a:r>
            <a:r>
              <a:rPr lang="en-ID" sz="1100" b="0" i="0" dirty="0">
                <a:solidFill>
                  <a:srgbClr val="212121"/>
                </a:solidFill>
                <a:effectLst/>
                <a:latin typeface="+mj-lt"/>
              </a:rPr>
              <a:t> </a:t>
            </a:r>
            <a:r>
              <a:rPr lang="en-ID" sz="1100" b="0" i="0" dirty="0" err="1">
                <a:solidFill>
                  <a:srgbClr val="212121"/>
                </a:solidFill>
                <a:effectLst/>
                <a:latin typeface="+mj-lt"/>
              </a:rPr>
              <a:t>hanya</a:t>
            </a:r>
            <a:r>
              <a:rPr lang="en-ID" sz="1100" b="0" i="0" dirty="0">
                <a:solidFill>
                  <a:srgbClr val="212121"/>
                </a:solidFill>
                <a:effectLst/>
                <a:latin typeface="+mj-lt"/>
              </a:rPr>
              <a:t> </a:t>
            </a:r>
            <a:r>
              <a:rPr lang="en-ID" sz="1100" b="0" i="0" dirty="0" err="1">
                <a:solidFill>
                  <a:srgbClr val="212121"/>
                </a:solidFill>
                <a:effectLst/>
                <a:latin typeface="+mj-lt"/>
              </a:rPr>
              <a:t>berperan</a:t>
            </a:r>
            <a:r>
              <a:rPr lang="en-ID" sz="1100" b="0" i="0" dirty="0">
                <a:solidFill>
                  <a:srgbClr val="212121"/>
                </a:solidFill>
                <a:effectLst/>
                <a:latin typeface="+mj-lt"/>
              </a:rPr>
              <a:t> </a:t>
            </a:r>
            <a:r>
              <a:rPr lang="en-ID" sz="1100" b="0" i="0" dirty="0" err="1">
                <a:solidFill>
                  <a:srgbClr val="212121"/>
                </a:solidFill>
                <a:effectLst/>
                <a:latin typeface="+mj-lt"/>
              </a:rPr>
              <a:t>sebagai</a:t>
            </a:r>
            <a:r>
              <a:rPr lang="en-ID" sz="1100" b="0" i="0" dirty="0">
                <a:solidFill>
                  <a:srgbClr val="212121"/>
                </a:solidFill>
                <a:effectLst/>
                <a:latin typeface="+mj-lt"/>
              </a:rPr>
              <a:t> </a:t>
            </a:r>
            <a:r>
              <a:rPr lang="en-ID" sz="1100" b="0" i="0" dirty="0" err="1">
                <a:solidFill>
                  <a:srgbClr val="212121"/>
                </a:solidFill>
                <a:effectLst/>
                <a:latin typeface="+mj-lt"/>
              </a:rPr>
              <a:t>identitas</a:t>
            </a:r>
            <a:r>
              <a:rPr lang="en-ID" sz="1100" b="0" i="0" dirty="0">
                <a:solidFill>
                  <a:srgbClr val="212121"/>
                </a:solidFill>
                <a:effectLst/>
                <a:latin typeface="+mj-lt"/>
              </a:rPr>
              <a:t> user dan </a:t>
            </a:r>
            <a:r>
              <a:rPr lang="en-ID" sz="1100" b="0" i="0" dirty="0" err="1">
                <a:solidFill>
                  <a:srgbClr val="212121"/>
                </a:solidFill>
                <a:effectLst/>
                <a:latin typeface="+mj-lt"/>
              </a:rPr>
              <a:t>bukan</a:t>
            </a:r>
            <a:r>
              <a:rPr lang="en-ID" sz="1100" b="0" i="0" dirty="0">
                <a:solidFill>
                  <a:srgbClr val="212121"/>
                </a:solidFill>
                <a:effectLst/>
                <a:latin typeface="+mj-lt"/>
              </a:rPr>
              <a:t> </a:t>
            </a:r>
            <a:r>
              <a:rPr lang="en-ID" sz="1100" b="0" i="0" dirty="0" err="1">
                <a:solidFill>
                  <a:srgbClr val="212121"/>
                </a:solidFill>
                <a:effectLst/>
                <a:latin typeface="+mj-lt"/>
              </a:rPr>
              <a:t>merupakan</a:t>
            </a:r>
            <a:r>
              <a:rPr lang="en-ID" sz="1100" b="0" i="0" dirty="0">
                <a:solidFill>
                  <a:srgbClr val="212121"/>
                </a:solidFill>
                <a:effectLst/>
                <a:latin typeface="+mj-lt"/>
              </a:rPr>
              <a:t> </a:t>
            </a:r>
            <a:r>
              <a:rPr lang="en-ID" sz="1100" b="0" i="0" dirty="0" err="1">
                <a:solidFill>
                  <a:srgbClr val="212121"/>
                </a:solidFill>
                <a:effectLst/>
                <a:latin typeface="+mj-lt"/>
              </a:rPr>
              <a:t>faktor</a:t>
            </a:r>
            <a:r>
              <a:rPr lang="en-ID" sz="1100" b="0" i="0" dirty="0">
                <a:solidFill>
                  <a:srgbClr val="212121"/>
                </a:solidFill>
                <a:effectLst/>
                <a:latin typeface="+mj-lt"/>
              </a:rPr>
              <a:t> </a:t>
            </a:r>
            <a:r>
              <a:rPr lang="en-ID" sz="1100" b="0" i="0" dirty="0" err="1">
                <a:solidFill>
                  <a:srgbClr val="212121"/>
                </a:solidFill>
                <a:effectLst/>
                <a:latin typeface="+mj-lt"/>
              </a:rPr>
              <a:t>penentu</a:t>
            </a:r>
            <a:r>
              <a:rPr lang="en-ID" sz="1100" b="0" i="0" dirty="0">
                <a:solidFill>
                  <a:srgbClr val="212121"/>
                </a:solidFill>
                <a:effectLst/>
                <a:latin typeface="+mj-lt"/>
              </a:rPr>
              <a:t> employee attrition.</a:t>
            </a:r>
            <a:endParaRPr lang="en-ID" sz="1100" dirty="0">
              <a:latin typeface="+mj-lt"/>
            </a:endParaRPr>
          </a:p>
          <a:p>
            <a:pPr marL="171450" indent="-171450">
              <a:buFont typeface="Arial" panose="020B0604020202020204" pitchFamily="34" charset="0"/>
              <a:buChar char="•"/>
            </a:pPr>
            <a:endParaRPr lang="en-ID" sz="1100" dirty="0">
              <a:latin typeface="+mj-lt"/>
            </a:endParaRPr>
          </a:p>
        </p:txBody>
      </p:sp>
      <p:pic>
        <p:nvPicPr>
          <p:cNvPr id="8" name="Picture 7">
            <a:extLst>
              <a:ext uri="{FF2B5EF4-FFF2-40B4-BE49-F238E27FC236}">
                <a16:creationId xmlns:a16="http://schemas.microsoft.com/office/drawing/2014/main" id="{16421051-FAAE-D0C8-5685-8CC024A0FE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536" y="1131590"/>
            <a:ext cx="4935663" cy="1253016"/>
          </a:xfrm>
          <a:prstGeom prst="rect">
            <a:avLst/>
          </a:prstGeom>
        </p:spPr>
      </p:pic>
    </p:spTree>
    <p:extLst>
      <p:ext uri="{BB962C8B-B14F-4D97-AF65-F5344CB8AC3E}">
        <p14:creationId xmlns:p14="http://schemas.microsoft.com/office/powerpoint/2010/main" val="1268047411"/>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9" name="Picture 8">
            <a:extLst>
              <a:ext uri="{FF2B5EF4-FFF2-40B4-BE49-F238E27FC236}">
                <a16:creationId xmlns:a16="http://schemas.microsoft.com/office/drawing/2014/main" id="{A5BA7864-C74F-8901-4937-C59696B40C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559" y="1231416"/>
            <a:ext cx="5189751" cy="2767867"/>
          </a:xfrm>
          <a:prstGeom prst="rect">
            <a:avLst/>
          </a:prstGeom>
        </p:spPr>
      </p:pic>
      <p:sp>
        <p:nvSpPr>
          <p:cNvPr id="54" name="Google Shape;54;p13"/>
          <p:cNvSpPr txBox="1">
            <a:spLocks noGrp="1"/>
          </p:cNvSpPr>
          <p:nvPr>
            <p:ph type="title"/>
          </p:nvPr>
        </p:nvSpPr>
        <p:spPr>
          <a:xfrm>
            <a:off x="0" y="37175"/>
            <a:ext cx="8180700" cy="523200"/>
          </a:xfrm>
          <a:prstGeom prst="rect">
            <a:avLst/>
          </a:prstGeom>
        </p:spPr>
        <p:txBody>
          <a:bodyPr spcFirstLastPara="1" wrap="square" lIns="91425" tIns="91425" rIns="91425" bIns="91425" anchor="t" anchorCtr="0">
            <a:noAutofit/>
          </a:bodyPr>
          <a:lstStyle/>
          <a:p>
            <a:pPr marL="0" lvl="0" indent="0" algn="ctr" rtl="0">
              <a:spcBef>
                <a:spcPct val="0"/>
              </a:spcBef>
              <a:spcAft>
                <a:spcPct val="0"/>
              </a:spcAft>
              <a:buClr>
                <a:schemeClr val="dk1"/>
              </a:buClr>
              <a:buSzPts val="990"/>
              <a:buFont typeface="Arial"/>
              <a:buNone/>
            </a:pPr>
            <a:r>
              <a:rPr lang="en" sz="1798" b="1">
                <a:latin typeface="Roboto"/>
                <a:ea typeface="Roboto"/>
                <a:cs typeface="Roboto"/>
                <a:sym typeface="Roboto"/>
              </a:rPr>
              <a:t>Annual Report on Employee Number Changes</a:t>
            </a:r>
            <a:endParaRPr sz="1798">
              <a:latin typeface="Roboto"/>
              <a:ea typeface="Roboto"/>
              <a:cs typeface="Roboto"/>
              <a:sym typeface="Roboto"/>
            </a:endParaRPr>
          </a:p>
          <a:p>
            <a:pPr marL="0" lvl="0" indent="0" algn="ctr" rtl="0">
              <a:spcBef>
                <a:spcPct val="0"/>
              </a:spcBef>
              <a:spcAft>
                <a:spcPct val="0"/>
              </a:spcAft>
              <a:buSzPts val="990"/>
              <a:buNone/>
            </a:pPr>
            <a:endParaRPr sz="1798" b="1">
              <a:latin typeface="Roboto"/>
              <a:ea typeface="Roboto"/>
              <a:cs typeface="Roboto"/>
              <a:sym typeface="Roboto"/>
            </a:endParaRPr>
          </a:p>
        </p:txBody>
      </p:sp>
      <p:sp>
        <p:nvSpPr>
          <p:cNvPr id="7" name="TextBox 6">
            <a:extLst>
              <a:ext uri="{FF2B5EF4-FFF2-40B4-BE49-F238E27FC236}">
                <a16:creationId xmlns:a16="http://schemas.microsoft.com/office/drawing/2014/main" id="{BFE45DE5-7CBD-FA91-5858-D6A40891A04B}"/>
              </a:ext>
            </a:extLst>
          </p:cNvPr>
          <p:cNvSpPr txBox="1"/>
          <p:nvPr/>
        </p:nvSpPr>
        <p:spPr>
          <a:xfrm>
            <a:off x="311700" y="646641"/>
            <a:ext cx="8341482" cy="584775"/>
          </a:xfrm>
          <a:prstGeom prst="rect">
            <a:avLst/>
          </a:prstGeom>
          <a:noFill/>
        </p:spPr>
        <p:txBody>
          <a:bodyPr wrap="square" rtlCol="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600" b="1">
                <a:latin typeface="+mj-lt"/>
              </a:rPr>
              <a:t>Data Visualization - </a:t>
            </a:r>
            <a:r>
              <a:rPr lang="en-US" sz="1600" b="1" i="0">
                <a:solidFill>
                  <a:srgbClr val="212121"/>
                </a:solidFill>
                <a:effectLst/>
                <a:latin typeface="+mj-lt"/>
              </a:rPr>
              <a:t>Total Change in Number of Employees over the years</a:t>
            </a:r>
          </a:p>
          <a:p>
            <a:endParaRPr lang="en-US" sz="1600" b="1">
              <a:latin typeface="+mj-lt"/>
            </a:endParaRPr>
          </a:p>
        </p:txBody>
      </p:sp>
      <p:sp>
        <p:nvSpPr>
          <p:cNvPr id="5" name="TextBox 4">
            <a:extLst>
              <a:ext uri="{FF2B5EF4-FFF2-40B4-BE49-F238E27FC236}">
                <a16:creationId xmlns:a16="http://schemas.microsoft.com/office/drawing/2014/main" id="{0A8066C3-5273-96D5-1D46-D29D25A514CA}"/>
              </a:ext>
            </a:extLst>
          </p:cNvPr>
          <p:cNvSpPr txBox="1"/>
          <p:nvPr/>
        </p:nvSpPr>
        <p:spPr>
          <a:xfrm>
            <a:off x="5342512" y="1419622"/>
            <a:ext cx="3536577" cy="2123658"/>
          </a:xfrm>
          <a:prstGeom prst="rect">
            <a:avLst/>
          </a:prstGeom>
          <a:noFill/>
        </p:spPr>
        <p:txBody>
          <a:bodyPr wrap="square" rtlCol="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ID" sz="1200" b="0" i="0" dirty="0" err="1">
                <a:solidFill>
                  <a:srgbClr val="212121"/>
                </a:solidFill>
                <a:effectLst/>
                <a:latin typeface="+mj-lt"/>
              </a:rPr>
              <a:t>Analisis</a:t>
            </a:r>
            <a:r>
              <a:rPr lang="en-ID" sz="1200" b="0" i="0" dirty="0">
                <a:solidFill>
                  <a:srgbClr val="212121"/>
                </a:solidFill>
                <a:effectLst/>
                <a:latin typeface="+mj-lt"/>
              </a:rPr>
              <a:t> </a:t>
            </a:r>
            <a:r>
              <a:rPr lang="en-ID" sz="1200" b="0" i="0" dirty="0" err="1">
                <a:solidFill>
                  <a:srgbClr val="212121"/>
                </a:solidFill>
                <a:effectLst/>
                <a:latin typeface="+mj-lt"/>
              </a:rPr>
              <a:t>ini</a:t>
            </a:r>
            <a:r>
              <a:rPr lang="en-ID" sz="1200" b="0" i="0" dirty="0">
                <a:solidFill>
                  <a:srgbClr val="212121"/>
                </a:solidFill>
                <a:effectLst/>
                <a:latin typeface="+mj-lt"/>
              </a:rPr>
              <a:t> </a:t>
            </a:r>
            <a:r>
              <a:rPr lang="en-ID" sz="1200" b="0" i="0" dirty="0" err="1">
                <a:solidFill>
                  <a:srgbClr val="212121"/>
                </a:solidFill>
                <a:effectLst/>
                <a:latin typeface="+mj-lt"/>
              </a:rPr>
              <a:t>berfokus</a:t>
            </a:r>
            <a:r>
              <a:rPr lang="en-ID" sz="1200" b="0" i="0" dirty="0">
                <a:solidFill>
                  <a:srgbClr val="212121"/>
                </a:solidFill>
                <a:effectLst/>
                <a:latin typeface="+mj-lt"/>
              </a:rPr>
              <a:t> </a:t>
            </a:r>
            <a:r>
              <a:rPr lang="en-ID" sz="1200" b="0" i="0" dirty="0" err="1">
                <a:solidFill>
                  <a:srgbClr val="212121"/>
                </a:solidFill>
                <a:effectLst/>
                <a:latin typeface="+mj-lt"/>
              </a:rPr>
              <a:t>untuk</a:t>
            </a:r>
            <a:r>
              <a:rPr lang="en-ID" sz="1200" b="0" i="0" dirty="0">
                <a:solidFill>
                  <a:srgbClr val="212121"/>
                </a:solidFill>
                <a:effectLst/>
                <a:latin typeface="+mj-lt"/>
              </a:rPr>
              <a:t> </a:t>
            </a:r>
            <a:r>
              <a:rPr lang="en-ID" sz="1200" b="0" i="0" dirty="0" err="1">
                <a:solidFill>
                  <a:srgbClr val="212121"/>
                </a:solidFill>
                <a:effectLst/>
                <a:latin typeface="+mj-lt"/>
              </a:rPr>
              <a:t>melihat</a:t>
            </a:r>
            <a:r>
              <a:rPr lang="en-ID" sz="1200" b="0" i="0" dirty="0">
                <a:solidFill>
                  <a:srgbClr val="212121"/>
                </a:solidFill>
                <a:effectLst/>
                <a:latin typeface="+mj-lt"/>
              </a:rPr>
              <a:t> trend </a:t>
            </a:r>
            <a:r>
              <a:rPr lang="en-ID" sz="1200" b="0" i="0" dirty="0" err="1">
                <a:solidFill>
                  <a:srgbClr val="212121"/>
                </a:solidFill>
                <a:effectLst/>
                <a:latin typeface="+mj-lt"/>
              </a:rPr>
              <a:t>perubahan</a:t>
            </a:r>
            <a:r>
              <a:rPr lang="en-ID" sz="1200" b="0" i="0" dirty="0">
                <a:solidFill>
                  <a:srgbClr val="212121"/>
                </a:solidFill>
                <a:effectLst/>
                <a:latin typeface="+mj-lt"/>
              </a:rPr>
              <a:t> </a:t>
            </a:r>
            <a:r>
              <a:rPr lang="en-ID" sz="1200" b="0" i="0" dirty="0" err="1">
                <a:solidFill>
                  <a:srgbClr val="212121"/>
                </a:solidFill>
                <a:effectLst/>
                <a:latin typeface="+mj-lt"/>
              </a:rPr>
              <a:t>jumlah</a:t>
            </a:r>
            <a:r>
              <a:rPr lang="en-ID" sz="1200" b="0" i="0" dirty="0">
                <a:solidFill>
                  <a:srgbClr val="212121"/>
                </a:solidFill>
                <a:effectLst/>
                <a:latin typeface="+mj-lt"/>
              </a:rPr>
              <a:t> </a:t>
            </a:r>
            <a:r>
              <a:rPr lang="en-ID" sz="1200" b="0" i="0" dirty="0" err="1">
                <a:solidFill>
                  <a:srgbClr val="212121"/>
                </a:solidFill>
                <a:effectLst/>
                <a:latin typeface="+mj-lt"/>
              </a:rPr>
              <a:t>karyawan</a:t>
            </a:r>
            <a:r>
              <a:rPr lang="en-ID" sz="1200" b="0" i="0" dirty="0">
                <a:solidFill>
                  <a:srgbClr val="212121"/>
                </a:solidFill>
                <a:effectLst/>
                <a:latin typeface="+mj-lt"/>
              </a:rPr>
              <a:t> </a:t>
            </a:r>
            <a:r>
              <a:rPr lang="en-ID" sz="1200" b="0" i="0" dirty="0" err="1">
                <a:solidFill>
                  <a:srgbClr val="212121"/>
                </a:solidFill>
                <a:effectLst/>
                <a:latin typeface="+mj-lt"/>
              </a:rPr>
              <a:t>dari</a:t>
            </a:r>
            <a:r>
              <a:rPr lang="en-ID" sz="1200" b="0" i="0" dirty="0">
                <a:solidFill>
                  <a:srgbClr val="212121"/>
                </a:solidFill>
                <a:effectLst/>
                <a:latin typeface="+mj-lt"/>
              </a:rPr>
              <a:t> </a:t>
            </a:r>
            <a:r>
              <a:rPr lang="en-ID" sz="1200" b="0" i="0" dirty="0" err="1">
                <a:solidFill>
                  <a:srgbClr val="212121"/>
                </a:solidFill>
                <a:effectLst/>
                <a:latin typeface="+mj-lt"/>
              </a:rPr>
              <a:t>tahun</a:t>
            </a:r>
            <a:r>
              <a:rPr lang="en-ID" sz="1200" b="0" i="0" dirty="0">
                <a:solidFill>
                  <a:srgbClr val="212121"/>
                </a:solidFill>
                <a:effectLst/>
                <a:latin typeface="+mj-lt"/>
              </a:rPr>
              <a:t> </a:t>
            </a:r>
            <a:r>
              <a:rPr lang="en-ID" sz="1200" b="0" i="0" dirty="0" err="1">
                <a:solidFill>
                  <a:srgbClr val="212121"/>
                </a:solidFill>
                <a:effectLst/>
                <a:latin typeface="+mj-lt"/>
              </a:rPr>
              <a:t>ke</a:t>
            </a:r>
            <a:r>
              <a:rPr lang="en-ID" sz="1200" b="0" i="0" dirty="0">
                <a:solidFill>
                  <a:srgbClr val="212121"/>
                </a:solidFill>
                <a:effectLst/>
                <a:latin typeface="+mj-lt"/>
              </a:rPr>
              <a:t> </a:t>
            </a:r>
            <a:r>
              <a:rPr lang="en-ID" sz="1200" b="0" i="0" dirty="0" err="1">
                <a:solidFill>
                  <a:srgbClr val="212121"/>
                </a:solidFill>
                <a:effectLst/>
                <a:latin typeface="+mj-lt"/>
              </a:rPr>
              <a:t>tahun</a:t>
            </a:r>
            <a:r>
              <a:rPr lang="en-ID" sz="1200" dirty="0">
                <a:solidFill>
                  <a:srgbClr val="212121"/>
                </a:solidFill>
                <a:latin typeface="+mj-lt"/>
              </a:rPr>
              <a:t> </a:t>
            </a:r>
            <a:r>
              <a:rPr lang="en-ID" sz="1200" b="0" i="0" dirty="0" err="1">
                <a:solidFill>
                  <a:srgbClr val="212121"/>
                </a:solidFill>
                <a:effectLst/>
                <a:latin typeface="+mj-lt"/>
              </a:rPr>
              <a:t>sejak</a:t>
            </a:r>
            <a:r>
              <a:rPr lang="en-ID" sz="1200" b="0" i="0" dirty="0">
                <a:solidFill>
                  <a:srgbClr val="212121"/>
                </a:solidFill>
                <a:effectLst/>
                <a:latin typeface="+mj-lt"/>
              </a:rPr>
              <a:t> 2006 - 2020.</a:t>
            </a:r>
            <a:br>
              <a:rPr lang="en-ID" sz="1200" dirty="0">
                <a:latin typeface="+mj-lt"/>
              </a:rPr>
            </a:br>
            <a:endParaRPr lang="en-ID" sz="1200" dirty="0">
              <a:latin typeface="+mj-lt"/>
            </a:endParaRPr>
          </a:p>
          <a:p>
            <a:r>
              <a:rPr lang="en-ID" sz="1200" b="0" i="0" dirty="0" err="1">
                <a:solidFill>
                  <a:srgbClr val="212121"/>
                </a:solidFill>
                <a:effectLst/>
                <a:latin typeface="+mj-lt"/>
              </a:rPr>
              <a:t>Terlihat</a:t>
            </a:r>
            <a:r>
              <a:rPr lang="en-ID" sz="1200" b="0" i="0" dirty="0">
                <a:solidFill>
                  <a:srgbClr val="212121"/>
                </a:solidFill>
                <a:effectLst/>
                <a:latin typeface="+mj-lt"/>
              </a:rPr>
              <a:t> </a:t>
            </a:r>
            <a:r>
              <a:rPr lang="en-ID" sz="1200" b="0" i="0" dirty="0" err="1">
                <a:solidFill>
                  <a:srgbClr val="212121"/>
                </a:solidFill>
                <a:effectLst/>
                <a:latin typeface="+mj-lt"/>
              </a:rPr>
              <a:t>bahwa</a:t>
            </a:r>
            <a:r>
              <a:rPr lang="en-ID" sz="1200" b="0" i="0" dirty="0">
                <a:solidFill>
                  <a:srgbClr val="212121"/>
                </a:solidFill>
                <a:effectLst/>
                <a:latin typeface="+mj-lt"/>
              </a:rPr>
              <a:t> </a:t>
            </a:r>
            <a:r>
              <a:rPr lang="en-ID" sz="1200" b="0" i="0" dirty="0" err="1">
                <a:solidFill>
                  <a:srgbClr val="212121"/>
                </a:solidFill>
                <a:effectLst/>
                <a:latin typeface="+mj-lt"/>
              </a:rPr>
              <a:t>kondisi</a:t>
            </a:r>
            <a:r>
              <a:rPr lang="en-ID" sz="1200" b="0" i="0" dirty="0">
                <a:solidFill>
                  <a:srgbClr val="212121"/>
                </a:solidFill>
                <a:effectLst/>
                <a:latin typeface="+mj-lt"/>
              </a:rPr>
              <a:t> </a:t>
            </a:r>
            <a:r>
              <a:rPr lang="en-ID" sz="1200" b="0" i="0" dirty="0" err="1">
                <a:solidFill>
                  <a:srgbClr val="212121"/>
                </a:solidFill>
                <a:effectLst/>
                <a:latin typeface="+mj-lt"/>
              </a:rPr>
              <a:t>perusahaan</a:t>
            </a:r>
            <a:r>
              <a:rPr lang="en-ID" sz="1200" b="0" i="0" dirty="0">
                <a:solidFill>
                  <a:srgbClr val="212121"/>
                </a:solidFill>
                <a:effectLst/>
                <a:latin typeface="+mj-lt"/>
              </a:rPr>
              <a:t> </a:t>
            </a:r>
            <a:r>
              <a:rPr lang="en-ID" sz="1200" b="0" i="0" dirty="0" err="1">
                <a:solidFill>
                  <a:srgbClr val="212121"/>
                </a:solidFill>
                <a:effectLst/>
                <a:latin typeface="+mj-lt"/>
              </a:rPr>
              <a:t>sedang</a:t>
            </a:r>
            <a:r>
              <a:rPr lang="en-ID" sz="1200" b="0" i="0" dirty="0">
                <a:solidFill>
                  <a:srgbClr val="212121"/>
                </a:solidFill>
                <a:effectLst/>
                <a:latin typeface="+mj-lt"/>
              </a:rPr>
              <a:t> </a:t>
            </a:r>
            <a:r>
              <a:rPr lang="en-ID" sz="1200" b="0" i="0" dirty="0" err="1">
                <a:solidFill>
                  <a:srgbClr val="212121"/>
                </a:solidFill>
                <a:effectLst/>
                <a:latin typeface="+mj-lt"/>
              </a:rPr>
              <a:t>mengkhawatirkan</a:t>
            </a:r>
            <a:r>
              <a:rPr lang="en-ID" sz="1200" b="0" i="0" dirty="0">
                <a:solidFill>
                  <a:srgbClr val="212121"/>
                </a:solidFill>
                <a:effectLst/>
                <a:latin typeface="+mj-lt"/>
              </a:rPr>
              <a:t> </a:t>
            </a:r>
            <a:r>
              <a:rPr lang="en-ID" sz="1200" b="0" i="0" dirty="0" err="1">
                <a:solidFill>
                  <a:srgbClr val="212121"/>
                </a:solidFill>
                <a:effectLst/>
                <a:latin typeface="+mj-lt"/>
              </a:rPr>
              <a:t>karena</a:t>
            </a:r>
            <a:r>
              <a:rPr lang="en-ID" sz="1200" b="0" i="0" dirty="0">
                <a:solidFill>
                  <a:srgbClr val="212121"/>
                </a:solidFill>
                <a:effectLst/>
                <a:latin typeface="+mj-lt"/>
              </a:rPr>
              <a:t> </a:t>
            </a:r>
            <a:r>
              <a:rPr lang="en-ID" sz="1200" b="0" i="0" dirty="0" err="1">
                <a:solidFill>
                  <a:srgbClr val="212121"/>
                </a:solidFill>
                <a:effectLst/>
                <a:latin typeface="+mj-lt"/>
              </a:rPr>
              <a:t>jumlah</a:t>
            </a:r>
            <a:r>
              <a:rPr lang="en-ID" sz="1200" b="0" i="0" dirty="0">
                <a:solidFill>
                  <a:srgbClr val="212121"/>
                </a:solidFill>
                <a:effectLst/>
                <a:latin typeface="+mj-lt"/>
              </a:rPr>
              <a:t> </a:t>
            </a:r>
            <a:r>
              <a:rPr lang="en-ID" sz="1200" b="0" i="0" dirty="0" err="1">
                <a:solidFill>
                  <a:srgbClr val="212121"/>
                </a:solidFill>
                <a:effectLst/>
                <a:latin typeface="+mj-lt"/>
              </a:rPr>
              <a:t>karyawannya</a:t>
            </a:r>
            <a:r>
              <a:rPr lang="en-ID" sz="1200" b="0" i="0" dirty="0">
                <a:solidFill>
                  <a:srgbClr val="212121"/>
                </a:solidFill>
                <a:effectLst/>
                <a:latin typeface="+mj-lt"/>
              </a:rPr>
              <a:t> </a:t>
            </a:r>
            <a:r>
              <a:rPr lang="en-ID" sz="1200" b="0" i="0" dirty="0" err="1">
                <a:solidFill>
                  <a:srgbClr val="212121"/>
                </a:solidFill>
                <a:effectLst/>
                <a:latin typeface="+mj-lt"/>
              </a:rPr>
              <a:t>terus</a:t>
            </a:r>
            <a:r>
              <a:rPr lang="en-ID" sz="1200" b="0" i="0" dirty="0">
                <a:solidFill>
                  <a:srgbClr val="212121"/>
                </a:solidFill>
                <a:effectLst/>
                <a:latin typeface="+mj-lt"/>
              </a:rPr>
              <a:t> </a:t>
            </a:r>
            <a:r>
              <a:rPr lang="en-ID" sz="1200" b="0" i="0" dirty="0" err="1">
                <a:solidFill>
                  <a:srgbClr val="212121"/>
                </a:solidFill>
                <a:effectLst/>
                <a:latin typeface="+mj-lt"/>
              </a:rPr>
              <a:t>berkurang</a:t>
            </a:r>
            <a:r>
              <a:rPr lang="en-ID" sz="1200" b="0" i="0" dirty="0">
                <a:solidFill>
                  <a:srgbClr val="212121"/>
                </a:solidFill>
                <a:effectLst/>
                <a:latin typeface="+mj-lt"/>
              </a:rPr>
              <a:t> </a:t>
            </a:r>
            <a:r>
              <a:rPr lang="en-ID" sz="1200" b="0" i="0" dirty="0" err="1">
                <a:solidFill>
                  <a:srgbClr val="212121"/>
                </a:solidFill>
                <a:effectLst/>
                <a:latin typeface="+mj-lt"/>
              </a:rPr>
              <a:t>selama</a:t>
            </a:r>
            <a:r>
              <a:rPr lang="en-ID" sz="1200" b="0" i="0" dirty="0">
                <a:solidFill>
                  <a:srgbClr val="212121"/>
                </a:solidFill>
                <a:effectLst/>
                <a:latin typeface="+mj-lt"/>
              </a:rPr>
              <a:t> 4 </a:t>
            </a:r>
            <a:r>
              <a:rPr lang="en-ID" sz="1200" b="0" i="0" dirty="0" err="1">
                <a:solidFill>
                  <a:srgbClr val="212121"/>
                </a:solidFill>
                <a:effectLst/>
                <a:latin typeface="+mj-lt"/>
              </a:rPr>
              <a:t>tahun</a:t>
            </a:r>
            <a:r>
              <a:rPr lang="en-ID" sz="1200" b="0" i="0" dirty="0">
                <a:solidFill>
                  <a:srgbClr val="212121"/>
                </a:solidFill>
                <a:effectLst/>
                <a:latin typeface="+mj-lt"/>
              </a:rPr>
              <a:t> </a:t>
            </a:r>
            <a:r>
              <a:rPr lang="en-ID" sz="1200" b="0" i="0" dirty="0" err="1">
                <a:solidFill>
                  <a:srgbClr val="212121"/>
                </a:solidFill>
                <a:effectLst/>
                <a:latin typeface="+mj-lt"/>
              </a:rPr>
              <a:t>terakhir</a:t>
            </a:r>
            <a:r>
              <a:rPr lang="en-ID" sz="1200" b="0" i="0" dirty="0">
                <a:solidFill>
                  <a:srgbClr val="212121"/>
                </a:solidFill>
                <a:effectLst/>
                <a:latin typeface="+mj-lt"/>
              </a:rPr>
              <a:t>. </a:t>
            </a:r>
            <a:r>
              <a:rPr lang="en-ID" sz="1200" b="0" i="0" dirty="0" err="1">
                <a:solidFill>
                  <a:srgbClr val="212121"/>
                </a:solidFill>
                <a:effectLst/>
                <a:latin typeface="+mj-lt"/>
              </a:rPr>
              <a:t>Ini</a:t>
            </a:r>
            <a:r>
              <a:rPr lang="en-ID" sz="1200" b="0" i="0" dirty="0">
                <a:solidFill>
                  <a:srgbClr val="212121"/>
                </a:solidFill>
                <a:effectLst/>
                <a:latin typeface="+mj-lt"/>
              </a:rPr>
              <a:t> </a:t>
            </a:r>
            <a:r>
              <a:rPr lang="en-ID" sz="1200" b="0" i="0" dirty="0" err="1">
                <a:solidFill>
                  <a:srgbClr val="212121"/>
                </a:solidFill>
                <a:effectLst/>
                <a:latin typeface="+mj-lt"/>
              </a:rPr>
              <a:t>bisa</a:t>
            </a:r>
            <a:r>
              <a:rPr lang="en-ID" sz="1200" b="0" i="0" dirty="0">
                <a:solidFill>
                  <a:srgbClr val="212121"/>
                </a:solidFill>
                <a:effectLst/>
                <a:latin typeface="+mj-lt"/>
              </a:rPr>
              <a:t> </a:t>
            </a:r>
            <a:r>
              <a:rPr lang="en-ID" sz="1200" b="0" i="0" dirty="0" err="1">
                <a:solidFill>
                  <a:srgbClr val="212121"/>
                </a:solidFill>
                <a:effectLst/>
                <a:latin typeface="+mj-lt"/>
              </a:rPr>
              <a:t>menjadi</a:t>
            </a:r>
            <a:r>
              <a:rPr lang="en-ID" sz="1200" b="0" i="0" dirty="0">
                <a:solidFill>
                  <a:srgbClr val="212121"/>
                </a:solidFill>
                <a:effectLst/>
                <a:latin typeface="+mj-lt"/>
              </a:rPr>
              <a:t> </a:t>
            </a:r>
            <a:r>
              <a:rPr lang="en-ID" sz="1200" b="0" i="0" dirty="0" err="1">
                <a:solidFill>
                  <a:srgbClr val="212121"/>
                </a:solidFill>
                <a:effectLst/>
                <a:latin typeface="+mj-lt"/>
              </a:rPr>
              <a:t>tanda</a:t>
            </a:r>
            <a:r>
              <a:rPr lang="en-ID" sz="1200" b="0" i="0" dirty="0">
                <a:solidFill>
                  <a:srgbClr val="212121"/>
                </a:solidFill>
                <a:effectLst/>
                <a:latin typeface="+mj-lt"/>
              </a:rPr>
              <a:t> </a:t>
            </a:r>
            <a:r>
              <a:rPr lang="en-ID" sz="1200" b="0" i="0" dirty="0" err="1">
                <a:solidFill>
                  <a:srgbClr val="212121"/>
                </a:solidFill>
                <a:effectLst/>
                <a:latin typeface="+mj-lt"/>
              </a:rPr>
              <a:t>bahwa</a:t>
            </a:r>
            <a:r>
              <a:rPr lang="en-ID" sz="1200" b="0" i="0" dirty="0">
                <a:solidFill>
                  <a:srgbClr val="212121"/>
                </a:solidFill>
                <a:effectLst/>
                <a:latin typeface="+mj-lt"/>
              </a:rPr>
              <a:t> </a:t>
            </a:r>
            <a:r>
              <a:rPr lang="en-ID" sz="1200" b="0" i="0" dirty="0" err="1">
                <a:solidFill>
                  <a:srgbClr val="212121"/>
                </a:solidFill>
                <a:effectLst/>
                <a:latin typeface="+mj-lt"/>
              </a:rPr>
              <a:t>perusahaan</a:t>
            </a:r>
            <a:r>
              <a:rPr lang="en-ID" sz="1200" b="0" i="0" dirty="0">
                <a:solidFill>
                  <a:srgbClr val="212121"/>
                </a:solidFill>
                <a:effectLst/>
                <a:latin typeface="+mj-lt"/>
              </a:rPr>
              <a:t> </a:t>
            </a:r>
            <a:r>
              <a:rPr lang="en-ID" sz="1200" b="0" i="0" dirty="0" err="1">
                <a:solidFill>
                  <a:srgbClr val="212121"/>
                </a:solidFill>
                <a:effectLst/>
                <a:latin typeface="+mj-lt"/>
              </a:rPr>
              <a:t>mungkin</a:t>
            </a:r>
            <a:r>
              <a:rPr lang="en-ID" sz="1200" b="0" i="0" dirty="0">
                <a:solidFill>
                  <a:srgbClr val="212121"/>
                </a:solidFill>
                <a:effectLst/>
                <a:latin typeface="+mj-lt"/>
              </a:rPr>
              <a:t> </a:t>
            </a:r>
            <a:r>
              <a:rPr lang="en-ID" sz="1200" b="0" i="0" dirty="0" err="1">
                <a:solidFill>
                  <a:srgbClr val="212121"/>
                </a:solidFill>
                <a:effectLst/>
                <a:latin typeface="+mj-lt"/>
              </a:rPr>
              <a:t>mengalami</a:t>
            </a:r>
            <a:r>
              <a:rPr lang="en-ID" sz="1200" b="0" i="0" dirty="0">
                <a:solidFill>
                  <a:srgbClr val="212121"/>
                </a:solidFill>
                <a:effectLst/>
                <a:latin typeface="+mj-lt"/>
              </a:rPr>
              <a:t> </a:t>
            </a:r>
            <a:r>
              <a:rPr lang="en-ID" sz="1200" b="0" i="0" dirty="0" err="1">
                <a:solidFill>
                  <a:srgbClr val="212121"/>
                </a:solidFill>
                <a:effectLst/>
                <a:latin typeface="+mj-lt"/>
              </a:rPr>
              <a:t>masalah</a:t>
            </a:r>
            <a:r>
              <a:rPr lang="en-ID" sz="1200" b="0" i="0" dirty="0">
                <a:solidFill>
                  <a:srgbClr val="212121"/>
                </a:solidFill>
                <a:effectLst/>
                <a:latin typeface="+mj-lt"/>
              </a:rPr>
              <a:t> internal </a:t>
            </a:r>
            <a:r>
              <a:rPr lang="en-ID" sz="1200" b="0" i="0" dirty="0" err="1">
                <a:solidFill>
                  <a:srgbClr val="212121"/>
                </a:solidFill>
                <a:effectLst/>
                <a:latin typeface="+mj-lt"/>
              </a:rPr>
              <a:t>seperti</a:t>
            </a:r>
            <a:r>
              <a:rPr lang="en-ID" sz="1200" b="0" i="0" dirty="0">
                <a:solidFill>
                  <a:srgbClr val="212121"/>
                </a:solidFill>
                <a:effectLst/>
                <a:latin typeface="+mj-lt"/>
              </a:rPr>
              <a:t> </a:t>
            </a:r>
            <a:r>
              <a:rPr lang="en-ID" sz="1200" b="0" i="0" dirty="0" err="1">
                <a:solidFill>
                  <a:srgbClr val="212121"/>
                </a:solidFill>
                <a:effectLst/>
                <a:latin typeface="+mj-lt"/>
              </a:rPr>
              <a:t>kurangnya</a:t>
            </a:r>
            <a:r>
              <a:rPr lang="en-ID" sz="1200" b="0" i="0" dirty="0">
                <a:solidFill>
                  <a:srgbClr val="212121"/>
                </a:solidFill>
                <a:effectLst/>
                <a:latin typeface="+mj-lt"/>
              </a:rPr>
              <a:t> </a:t>
            </a:r>
            <a:r>
              <a:rPr lang="en-ID" sz="1200" b="0" i="0" dirty="0" err="1">
                <a:solidFill>
                  <a:srgbClr val="212121"/>
                </a:solidFill>
                <a:effectLst/>
                <a:latin typeface="+mj-lt"/>
              </a:rPr>
              <a:t>kesempatan</a:t>
            </a:r>
            <a:r>
              <a:rPr lang="en-ID" sz="1200" b="0" i="0" dirty="0">
                <a:solidFill>
                  <a:srgbClr val="212121"/>
                </a:solidFill>
                <a:effectLst/>
                <a:latin typeface="+mj-lt"/>
              </a:rPr>
              <a:t> </a:t>
            </a:r>
            <a:r>
              <a:rPr lang="en-ID" sz="1200" b="0" i="0" dirty="0" err="1">
                <a:solidFill>
                  <a:srgbClr val="212121"/>
                </a:solidFill>
                <a:effectLst/>
                <a:latin typeface="+mj-lt"/>
              </a:rPr>
              <a:t>untuk</a:t>
            </a:r>
            <a:r>
              <a:rPr lang="en-ID" sz="1200" b="0" i="0" dirty="0">
                <a:solidFill>
                  <a:srgbClr val="212121"/>
                </a:solidFill>
                <a:effectLst/>
                <a:latin typeface="+mj-lt"/>
              </a:rPr>
              <a:t> </a:t>
            </a:r>
            <a:r>
              <a:rPr lang="en-ID" sz="1200" b="0" i="0" dirty="0" err="1">
                <a:solidFill>
                  <a:srgbClr val="212121"/>
                </a:solidFill>
                <a:effectLst/>
                <a:latin typeface="+mj-lt"/>
              </a:rPr>
              <a:t>berkembang</a:t>
            </a:r>
            <a:r>
              <a:rPr lang="en-ID" sz="1200" b="0" i="0" dirty="0">
                <a:solidFill>
                  <a:srgbClr val="212121"/>
                </a:solidFill>
                <a:effectLst/>
                <a:latin typeface="+mj-lt"/>
              </a:rPr>
              <a:t>, </a:t>
            </a:r>
            <a:r>
              <a:rPr lang="en-ID" sz="1200" b="0" i="0" dirty="0" err="1">
                <a:solidFill>
                  <a:srgbClr val="212121"/>
                </a:solidFill>
                <a:effectLst/>
                <a:latin typeface="+mj-lt"/>
              </a:rPr>
              <a:t>lingkungan</a:t>
            </a:r>
            <a:r>
              <a:rPr lang="en-ID" sz="1200" b="0" i="0" dirty="0">
                <a:solidFill>
                  <a:srgbClr val="212121"/>
                </a:solidFill>
                <a:effectLst/>
                <a:latin typeface="+mj-lt"/>
              </a:rPr>
              <a:t> </a:t>
            </a:r>
            <a:r>
              <a:rPr lang="en-ID" sz="1200" b="0" i="0" dirty="0" err="1">
                <a:solidFill>
                  <a:srgbClr val="212121"/>
                </a:solidFill>
                <a:effectLst/>
                <a:latin typeface="+mj-lt"/>
              </a:rPr>
              <a:t>kerja</a:t>
            </a:r>
            <a:r>
              <a:rPr lang="en-ID" sz="1200" b="0" i="0" dirty="0">
                <a:solidFill>
                  <a:srgbClr val="212121"/>
                </a:solidFill>
                <a:effectLst/>
                <a:latin typeface="+mj-lt"/>
              </a:rPr>
              <a:t> yang </a:t>
            </a:r>
            <a:r>
              <a:rPr lang="en-ID" sz="1200" b="0" i="0" dirty="0" err="1">
                <a:solidFill>
                  <a:srgbClr val="212121"/>
                </a:solidFill>
                <a:effectLst/>
                <a:latin typeface="+mj-lt"/>
              </a:rPr>
              <a:t>buruk</a:t>
            </a:r>
            <a:r>
              <a:rPr lang="en-ID" sz="1200" b="0" i="0" dirty="0">
                <a:solidFill>
                  <a:srgbClr val="212121"/>
                </a:solidFill>
                <a:effectLst/>
                <a:latin typeface="+mj-lt"/>
              </a:rPr>
              <a:t>, </a:t>
            </a:r>
            <a:r>
              <a:rPr lang="en-ID" sz="1200" b="0" i="0" dirty="0" err="1">
                <a:solidFill>
                  <a:srgbClr val="212121"/>
                </a:solidFill>
                <a:effectLst/>
                <a:latin typeface="+mj-lt"/>
              </a:rPr>
              <a:t>atau</a:t>
            </a:r>
            <a:r>
              <a:rPr lang="en-ID" sz="1200" b="0" i="0" dirty="0">
                <a:solidFill>
                  <a:srgbClr val="212121"/>
                </a:solidFill>
                <a:effectLst/>
                <a:latin typeface="+mj-lt"/>
              </a:rPr>
              <a:t> </a:t>
            </a:r>
            <a:r>
              <a:rPr lang="en-ID" sz="1200" b="0" i="0" dirty="0" err="1">
                <a:solidFill>
                  <a:srgbClr val="212121"/>
                </a:solidFill>
                <a:effectLst/>
                <a:latin typeface="+mj-lt"/>
              </a:rPr>
              <a:t>masalah</a:t>
            </a:r>
            <a:r>
              <a:rPr lang="en-ID" sz="1200" b="0" i="0" dirty="0">
                <a:solidFill>
                  <a:srgbClr val="212121"/>
                </a:solidFill>
                <a:effectLst/>
                <a:latin typeface="+mj-lt"/>
              </a:rPr>
              <a:t> </a:t>
            </a:r>
            <a:r>
              <a:rPr lang="en-ID" sz="1200" b="0" i="0" dirty="0" err="1">
                <a:solidFill>
                  <a:srgbClr val="212121"/>
                </a:solidFill>
                <a:effectLst/>
                <a:latin typeface="+mj-lt"/>
              </a:rPr>
              <a:t>keuangan</a:t>
            </a:r>
            <a:r>
              <a:rPr lang="en-ID" sz="1200" b="0" i="0" dirty="0">
                <a:solidFill>
                  <a:srgbClr val="212121"/>
                </a:solidFill>
                <a:effectLst/>
                <a:latin typeface="+mj-lt"/>
              </a:rPr>
              <a:t>.</a:t>
            </a:r>
            <a:endParaRPr lang="en-US" sz="1050" dirty="0">
              <a:latin typeface="+mj-lt"/>
            </a:endParaRPr>
          </a:p>
        </p:txBody>
      </p:sp>
      <p:sp>
        <p:nvSpPr>
          <p:cNvPr id="8" name="Rectangle 7">
            <a:extLst>
              <a:ext uri="{FF2B5EF4-FFF2-40B4-BE49-F238E27FC236}">
                <a16:creationId xmlns:a16="http://schemas.microsoft.com/office/drawing/2014/main" id="{7FA112A5-C1B7-638B-6E4A-11CBBAF35E96}"/>
              </a:ext>
            </a:extLst>
          </p:cNvPr>
          <p:cNvSpPr/>
          <p:nvPr/>
        </p:nvSpPr>
        <p:spPr>
          <a:xfrm>
            <a:off x="3853791" y="1509131"/>
            <a:ext cx="1257299" cy="786652"/>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FFFFFF"/>
                </a:solidFill>
                <a:latin typeface="Arial"/>
                <a:ea typeface="Arial"/>
                <a:cs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FFFFFF"/>
                </a:solidFill>
                <a:latin typeface="Arial"/>
                <a:ea typeface="Arial"/>
                <a:cs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FFFFFF"/>
                </a:solidFill>
                <a:latin typeface="Arial"/>
                <a:ea typeface="Arial"/>
                <a:cs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FFFFFF"/>
                </a:solidFill>
                <a:latin typeface="Arial"/>
                <a:ea typeface="Arial"/>
                <a:cs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FFFFFF"/>
                </a:solidFill>
                <a:latin typeface="Arial"/>
                <a:ea typeface="Arial"/>
                <a:cs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FFFFFF"/>
                </a:solidFill>
                <a:latin typeface="Arial"/>
                <a:ea typeface="Arial"/>
                <a:cs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FFFFFF"/>
                </a:solidFill>
                <a:latin typeface="Arial"/>
                <a:ea typeface="Arial"/>
                <a:cs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FFFFFF"/>
                </a:solidFill>
                <a:latin typeface="Arial"/>
                <a:ea typeface="Arial"/>
                <a:cs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FFFFFF"/>
                </a:solidFill>
                <a:latin typeface="Arial"/>
                <a:ea typeface="Arial"/>
                <a:cs typeface="Arial"/>
              </a:defRPr>
            </a:lvl9pPr>
          </a:lstStyle>
          <a:p>
            <a:pPr algn="ctr"/>
            <a:endParaRPr lang="en-ID"/>
          </a:p>
        </p:txBody>
      </p:sp>
    </p:spTree>
    <p:extLst>
      <p:ext uri="{BB962C8B-B14F-4D97-AF65-F5344CB8AC3E}">
        <p14:creationId xmlns:p14="http://schemas.microsoft.com/office/powerpoint/2010/main" val="1146239163"/>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0" y="-14775"/>
            <a:ext cx="8180700" cy="523200"/>
          </a:xfrm>
          <a:prstGeom prst="rect">
            <a:avLst/>
          </a:prstGeom>
        </p:spPr>
        <p:txBody>
          <a:bodyPr spcFirstLastPara="1" wrap="square" lIns="91425" tIns="91425" rIns="91425" bIns="91425" anchor="t" anchorCtr="0">
            <a:noAutofit/>
          </a:bodyPr>
          <a:lstStyle/>
          <a:p>
            <a:pPr marL="0" lvl="0" indent="0" algn="ctr" rtl="0">
              <a:spcBef>
                <a:spcPct val="0"/>
              </a:spcBef>
              <a:spcAft>
                <a:spcPct val="0"/>
              </a:spcAft>
              <a:buSzPts val="990"/>
              <a:buNone/>
            </a:pPr>
            <a:r>
              <a:rPr lang="en" sz="1798" b="1">
                <a:latin typeface="Roboto"/>
                <a:ea typeface="Roboto"/>
                <a:cs typeface="Roboto"/>
                <a:sym typeface="Roboto"/>
              </a:rPr>
              <a:t>Resign Reason Analysis for Employee Attrition Management Strategy</a:t>
            </a:r>
            <a:endParaRPr sz="1798" b="1">
              <a:solidFill>
                <a:schemeClr val="lt1"/>
              </a:solidFill>
              <a:latin typeface="Roboto"/>
              <a:ea typeface="Roboto"/>
              <a:cs typeface="Roboto"/>
              <a:sym typeface="Roboto"/>
            </a:endParaRPr>
          </a:p>
        </p:txBody>
      </p:sp>
      <p:sp>
        <p:nvSpPr>
          <p:cNvPr id="5" name="TextBox 4">
            <a:extLst>
              <a:ext uri="{FF2B5EF4-FFF2-40B4-BE49-F238E27FC236}">
                <a16:creationId xmlns:a16="http://schemas.microsoft.com/office/drawing/2014/main" id="{399CA182-84C0-EFC7-F3AB-78B601FBD1D3}"/>
              </a:ext>
            </a:extLst>
          </p:cNvPr>
          <p:cNvSpPr txBox="1"/>
          <p:nvPr/>
        </p:nvSpPr>
        <p:spPr>
          <a:xfrm>
            <a:off x="311700" y="646641"/>
            <a:ext cx="8509571" cy="338554"/>
          </a:xfrm>
          <a:prstGeom prst="rect">
            <a:avLst/>
          </a:prstGeom>
          <a:noFill/>
        </p:spPr>
        <p:txBody>
          <a:bodyPr wrap="square" rtlCol="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600" b="1" err="1"/>
              <a:t>Persentase Employee Retention berdasarkan Jenis Pekerjaan </a:t>
            </a:r>
          </a:p>
        </p:txBody>
      </p:sp>
      <p:sp>
        <p:nvSpPr>
          <p:cNvPr id="10" name="TextBox 9">
            <a:extLst>
              <a:ext uri="{FF2B5EF4-FFF2-40B4-BE49-F238E27FC236}">
                <a16:creationId xmlns:a16="http://schemas.microsoft.com/office/drawing/2014/main" id="{D4940B91-5526-FE53-D710-FFCE7F0D28D7}"/>
              </a:ext>
            </a:extLst>
          </p:cNvPr>
          <p:cNvSpPr txBox="1"/>
          <p:nvPr/>
        </p:nvSpPr>
        <p:spPr>
          <a:xfrm>
            <a:off x="5775514" y="1714843"/>
            <a:ext cx="3200400" cy="1169551"/>
          </a:xfrm>
          <a:prstGeom prst="rect">
            <a:avLst/>
          </a:prstGeom>
          <a:noFill/>
        </p:spPr>
        <p:txBody>
          <a:bodyPr wrap="square" rtlCol="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r>
              <a:rPr lang="en-ID" sz="1400" b="0" i="0" dirty="0" err="1">
                <a:solidFill>
                  <a:srgbClr val="212121"/>
                </a:solidFill>
                <a:effectLst/>
                <a:latin typeface="Roboto" panose="02000000000000000000" pitchFamily="2" charset="0"/>
              </a:rPr>
              <a:t>Pekerjaan</a:t>
            </a:r>
            <a:r>
              <a:rPr lang="en-ID" sz="1400" b="0" i="0" dirty="0">
                <a:solidFill>
                  <a:srgbClr val="212121"/>
                </a:solidFill>
                <a:effectLst/>
                <a:latin typeface="Roboto" panose="02000000000000000000" pitchFamily="2" charset="0"/>
              </a:rPr>
              <a:t> </a:t>
            </a:r>
            <a:r>
              <a:rPr lang="en-ID" sz="1400" b="1" i="0" dirty="0">
                <a:solidFill>
                  <a:srgbClr val="212121"/>
                </a:solidFill>
                <a:effectLst/>
                <a:latin typeface="Roboto" panose="02000000000000000000" pitchFamily="2" charset="0"/>
              </a:rPr>
              <a:t>Data Analyst</a:t>
            </a:r>
            <a:r>
              <a:rPr lang="en-ID" sz="1400" b="0" i="0" dirty="0">
                <a:solidFill>
                  <a:srgbClr val="212121"/>
                </a:solidFill>
                <a:effectLst/>
                <a:latin typeface="Roboto" panose="02000000000000000000" pitchFamily="2" charset="0"/>
              </a:rPr>
              <a:t> </a:t>
            </a:r>
            <a:r>
              <a:rPr lang="en-ID" sz="1400" b="0" i="0" dirty="0" err="1">
                <a:solidFill>
                  <a:srgbClr val="212121"/>
                </a:solidFill>
                <a:effectLst/>
                <a:latin typeface="Roboto" panose="02000000000000000000" pitchFamily="2" charset="0"/>
              </a:rPr>
              <a:t>memiliki</a:t>
            </a:r>
            <a:r>
              <a:rPr lang="en-ID" sz="1400" b="0" i="0" dirty="0">
                <a:solidFill>
                  <a:srgbClr val="212121"/>
                </a:solidFill>
                <a:effectLst/>
                <a:latin typeface="Roboto" panose="02000000000000000000" pitchFamily="2" charset="0"/>
              </a:rPr>
              <a:t> </a:t>
            </a:r>
            <a:r>
              <a:rPr lang="en-ID" sz="1400" b="0" i="0" dirty="0" err="1">
                <a:solidFill>
                  <a:srgbClr val="212121"/>
                </a:solidFill>
                <a:effectLst/>
                <a:latin typeface="Roboto" panose="02000000000000000000" pitchFamily="2" charset="0"/>
              </a:rPr>
              <a:t>persentase</a:t>
            </a:r>
            <a:r>
              <a:rPr lang="en-ID" sz="1400" b="0" i="0" dirty="0">
                <a:solidFill>
                  <a:srgbClr val="212121"/>
                </a:solidFill>
                <a:effectLst/>
                <a:latin typeface="Roboto" panose="02000000000000000000" pitchFamily="2" charset="0"/>
              </a:rPr>
              <a:t> employee retention paling </a:t>
            </a:r>
            <a:r>
              <a:rPr lang="en-ID" sz="1400" b="0" i="0" dirty="0" err="1">
                <a:solidFill>
                  <a:srgbClr val="212121"/>
                </a:solidFill>
                <a:effectLst/>
                <a:latin typeface="Roboto" panose="02000000000000000000" pitchFamily="2" charset="0"/>
              </a:rPr>
              <a:t>rendah</a:t>
            </a:r>
            <a:r>
              <a:rPr lang="en-ID" sz="1400" b="0" i="0" dirty="0">
                <a:solidFill>
                  <a:srgbClr val="212121"/>
                </a:solidFill>
                <a:effectLst/>
                <a:latin typeface="Roboto" panose="02000000000000000000" pitchFamily="2" charset="0"/>
              </a:rPr>
              <a:t> </a:t>
            </a:r>
            <a:r>
              <a:rPr lang="en-ID" sz="1400" b="0" i="0" dirty="0" err="1">
                <a:solidFill>
                  <a:srgbClr val="212121"/>
                </a:solidFill>
                <a:effectLst/>
                <a:latin typeface="Roboto" panose="02000000000000000000" pitchFamily="2" charset="0"/>
              </a:rPr>
              <a:t>yaitu</a:t>
            </a:r>
            <a:r>
              <a:rPr lang="en-ID" sz="1400" b="0" i="0" dirty="0">
                <a:solidFill>
                  <a:srgbClr val="212121"/>
                </a:solidFill>
                <a:effectLst/>
                <a:latin typeface="Roboto" panose="02000000000000000000" pitchFamily="2" charset="0"/>
              </a:rPr>
              <a:t> 50% </a:t>
            </a:r>
            <a:r>
              <a:rPr lang="en-ID" sz="1400" b="0" i="0" dirty="0" err="1">
                <a:solidFill>
                  <a:srgbClr val="212121"/>
                </a:solidFill>
                <a:effectLst/>
                <a:latin typeface="Roboto" panose="02000000000000000000" pitchFamily="2" charset="0"/>
              </a:rPr>
              <a:t>dimana</a:t>
            </a:r>
            <a:r>
              <a:rPr lang="en-ID" sz="1400" b="0" i="0" dirty="0">
                <a:solidFill>
                  <a:srgbClr val="212121"/>
                </a:solidFill>
                <a:effectLst/>
                <a:latin typeface="Roboto" panose="02000000000000000000" pitchFamily="2" charset="0"/>
              </a:rPr>
              <a:t> </a:t>
            </a:r>
            <a:r>
              <a:rPr lang="en-ID" sz="1400" b="0" i="0" dirty="0" err="1">
                <a:solidFill>
                  <a:srgbClr val="212121"/>
                </a:solidFill>
                <a:effectLst/>
                <a:latin typeface="Roboto" panose="02000000000000000000" pitchFamily="2" charset="0"/>
              </a:rPr>
              <a:t>sudah</a:t>
            </a:r>
            <a:r>
              <a:rPr lang="en-ID" sz="1400" b="0" i="0" dirty="0">
                <a:solidFill>
                  <a:srgbClr val="212121"/>
                </a:solidFill>
                <a:effectLst/>
                <a:latin typeface="Roboto" panose="02000000000000000000" pitchFamily="2" charset="0"/>
              </a:rPr>
              <a:t> </a:t>
            </a:r>
            <a:r>
              <a:rPr lang="en-ID" sz="1400" b="0" i="0" dirty="0" err="1">
                <a:solidFill>
                  <a:srgbClr val="212121"/>
                </a:solidFill>
                <a:effectLst/>
                <a:latin typeface="Roboto" panose="02000000000000000000" pitchFamily="2" charset="0"/>
              </a:rPr>
              <a:t>ada</a:t>
            </a:r>
            <a:r>
              <a:rPr lang="en-ID" sz="1400" b="0" i="0" dirty="0">
                <a:solidFill>
                  <a:srgbClr val="212121"/>
                </a:solidFill>
                <a:effectLst/>
                <a:latin typeface="Roboto" panose="02000000000000000000" pitchFamily="2" charset="0"/>
              </a:rPr>
              <a:t> 8 orang yang resign </a:t>
            </a:r>
            <a:r>
              <a:rPr lang="en-ID" sz="1400" b="0" i="0" dirty="0" err="1">
                <a:solidFill>
                  <a:srgbClr val="212121"/>
                </a:solidFill>
                <a:effectLst/>
                <a:latin typeface="Roboto" panose="02000000000000000000" pitchFamily="2" charset="0"/>
              </a:rPr>
              <a:t>walaupun</a:t>
            </a:r>
            <a:r>
              <a:rPr lang="en-ID" sz="1400" b="0" i="0" dirty="0">
                <a:solidFill>
                  <a:srgbClr val="212121"/>
                </a:solidFill>
                <a:effectLst/>
                <a:latin typeface="Roboto" panose="02000000000000000000" pitchFamily="2" charset="0"/>
              </a:rPr>
              <a:t> </a:t>
            </a:r>
            <a:r>
              <a:rPr lang="en-ID" sz="1400" b="0" i="0" dirty="0" err="1">
                <a:solidFill>
                  <a:srgbClr val="212121"/>
                </a:solidFill>
                <a:effectLst/>
                <a:latin typeface="Roboto" panose="02000000000000000000" pitchFamily="2" charset="0"/>
              </a:rPr>
              <a:t>jumlah</a:t>
            </a:r>
            <a:r>
              <a:rPr lang="en-ID" sz="1400" b="0" i="0" dirty="0">
                <a:solidFill>
                  <a:srgbClr val="212121"/>
                </a:solidFill>
                <a:effectLst/>
                <a:latin typeface="Roboto" panose="02000000000000000000" pitchFamily="2" charset="0"/>
              </a:rPr>
              <a:t> employee </a:t>
            </a:r>
            <a:r>
              <a:rPr lang="en-ID" sz="1400" b="0" i="0" dirty="0" err="1">
                <a:solidFill>
                  <a:srgbClr val="212121"/>
                </a:solidFill>
                <a:effectLst/>
                <a:latin typeface="Roboto" panose="02000000000000000000" pitchFamily="2" charset="0"/>
              </a:rPr>
              <a:t>hanya</a:t>
            </a:r>
            <a:r>
              <a:rPr lang="en-ID" sz="1400" b="0" i="0" dirty="0">
                <a:solidFill>
                  <a:srgbClr val="212121"/>
                </a:solidFill>
                <a:effectLst/>
                <a:latin typeface="Roboto" panose="02000000000000000000" pitchFamily="2" charset="0"/>
              </a:rPr>
              <a:t> 16 orang.</a:t>
            </a:r>
            <a:endParaRPr lang="en-US" sz="1100" dirty="0"/>
          </a:p>
        </p:txBody>
      </p:sp>
      <p:pic>
        <p:nvPicPr>
          <p:cNvPr id="2" name="Picture 1">
            <a:extLst>
              <a:ext uri="{FF2B5EF4-FFF2-40B4-BE49-F238E27FC236}">
                <a16:creationId xmlns:a16="http://schemas.microsoft.com/office/drawing/2014/main" id="{35BD0E51-2621-AE06-6FFC-AB533AA78A40}"/>
              </a:ext>
            </a:extLst>
          </p:cNvPr>
          <p:cNvPicPr>
            <a:picLocks noChangeAspect="1"/>
          </p:cNvPicPr>
          <p:nvPr/>
        </p:nvPicPr>
        <p:blipFill>
          <a:blip r:embed="rId3"/>
          <a:stretch>
            <a:fillRect/>
          </a:stretch>
        </p:blipFill>
        <p:spPr>
          <a:xfrm>
            <a:off x="311699" y="1205114"/>
            <a:ext cx="5276985" cy="2734788"/>
          </a:xfrm>
          <a:prstGeom prst="rect">
            <a:avLst/>
          </a:prstGeom>
        </p:spPr>
      </p:pic>
      <p:sp>
        <p:nvSpPr>
          <p:cNvPr id="3" name="TextBox 2">
            <a:extLst>
              <a:ext uri="{FF2B5EF4-FFF2-40B4-BE49-F238E27FC236}">
                <a16:creationId xmlns:a16="http://schemas.microsoft.com/office/drawing/2014/main" id="{866CA07E-F9CC-6DA3-4FB2-D8A970C02F62}"/>
              </a:ext>
            </a:extLst>
          </p:cNvPr>
          <p:cNvSpPr txBox="1"/>
          <p:nvPr/>
        </p:nvSpPr>
        <p:spPr>
          <a:xfrm>
            <a:off x="5765494" y="3156834"/>
            <a:ext cx="3200400" cy="738664"/>
          </a:xfrm>
          <a:prstGeom prst="rect">
            <a:avLst/>
          </a:prstGeom>
          <a:noFill/>
        </p:spPr>
        <p:txBody>
          <a:bodyPr wrap="square" rtlCol="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r>
              <a:rPr lang="en-ID" dirty="0">
                <a:solidFill>
                  <a:srgbClr val="212121"/>
                </a:solidFill>
                <a:latin typeface="Roboto" panose="02000000000000000000" pitchFamily="2" charset="0"/>
              </a:rPr>
              <a:t>Oleh </a:t>
            </a:r>
            <a:r>
              <a:rPr lang="en-ID" dirty="0" err="1">
                <a:solidFill>
                  <a:srgbClr val="212121"/>
                </a:solidFill>
                <a:latin typeface="Roboto" panose="02000000000000000000" pitchFamily="2" charset="0"/>
              </a:rPr>
              <a:t>karena</a:t>
            </a:r>
            <a:r>
              <a:rPr lang="en-ID" dirty="0">
                <a:solidFill>
                  <a:srgbClr val="212121"/>
                </a:solidFill>
                <a:latin typeface="Roboto" panose="02000000000000000000" pitchFamily="2" charset="0"/>
              </a:rPr>
              <a:t> </a:t>
            </a:r>
            <a:r>
              <a:rPr lang="en-ID" dirty="0" err="1">
                <a:solidFill>
                  <a:srgbClr val="212121"/>
                </a:solidFill>
                <a:latin typeface="Roboto" panose="02000000000000000000" pitchFamily="2" charset="0"/>
              </a:rPr>
              <a:t>itu</a:t>
            </a:r>
            <a:r>
              <a:rPr lang="en-ID" dirty="0">
                <a:solidFill>
                  <a:srgbClr val="212121"/>
                </a:solidFill>
                <a:latin typeface="Roboto" panose="02000000000000000000" pitchFamily="2" charset="0"/>
              </a:rPr>
              <a:t>, </a:t>
            </a:r>
            <a:r>
              <a:rPr lang="en-ID" dirty="0" err="1">
                <a:solidFill>
                  <a:srgbClr val="212121"/>
                </a:solidFill>
                <a:latin typeface="Roboto" panose="02000000000000000000" pitchFamily="2" charset="0"/>
              </a:rPr>
              <a:t>kita</a:t>
            </a:r>
            <a:r>
              <a:rPr lang="en-ID" dirty="0">
                <a:solidFill>
                  <a:srgbClr val="212121"/>
                </a:solidFill>
                <a:latin typeface="Roboto" panose="02000000000000000000" pitchFamily="2" charset="0"/>
              </a:rPr>
              <a:t> </a:t>
            </a:r>
            <a:r>
              <a:rPr lang="en-ID" dirty="0" err="1">
                <a:solidFill>
                  <a:srgbClr val="212121"/>
                </a:solidFill>
                <a:latin typeface="Roboto" panose="02000000000000000000" pitchFamily="2" charset="0"/>
              </a:rPr>
              <a:t>akan</a:t>
            </a:r>
            <a:r>
              <a:rPr lang="en-ID" dirty="0">
                <a:solidFill>
                  <a:srgbClr val="212121"/>
                </a:solidFill>
                <a:latin typeface="Roboto" panose="02000000000000000000" pitchFamily="2" charset="0"/>
              </a:rPr>
              <a:t> </a:t>
            </a:r>
            <a:r>
              <a:rPr lang="en-ID" dirty="0" err="1">
                <a:solidFill>
                  <a:srgbClr val="212121"/>
                </a:solidFill>
                <a:latin typeface="Roboto" panose="02000000000000000000" pitchFamily="2" charset="0"/>
              </a:rPr>
              <a:t>mempelajari</a:t>
            </a:r>
            <a:r>
              <a:rPr lang="en-ID" dirty="0">
                <a:solidFill>
                  <a:srgbClr val="212121"/>
                </a:solidFill>
                <a:latin typeface="Roboto" panose="02000000000000000000" pitchFamily="2" charset="0"/>
              </a:rPr>
              <a:t> </a:t>
            </a:r>
            <a:r>
              <a:rPr lang="en-ID" dirty="0" err="1">
                <a:solidFill>
                  <a:srgbClr val="212121"/>
                </a:solidFill>
                <a:latin typeface="Roboto" panose="02000000000000000000" pitchFamily="2" charset="0"/>
              </a:rPr>
              <a:t>lebih</a:t>
            </a:r>
            <a:r>
              <a:rPr lang="en-ID" dirty="0">
                <a:solidFill>
                  <a:srgbClr val="212121"/>
                </a:solidFill>
                <a:latin typeface="Roboto" panose="02000000000000000000" pitchFamily="2" charset="0"/>
              </a:rPr>
              <a:t> </a:t>
            </a:r>
            <a:r>
              <a:rPr lang="en-ID" dirty="0" err="1">
                <a:solidFill>
                  <a:srgbClr val="212121"/>
                </a:solidFill>
                <a:latin typeface="Roboto" panose="02000000000000000000" pitchFamily="2" charset="0"/>
              </a:rPr>
              <a:t>jauh</a:t>
            </a:r>
            <a:r>
              <a:rPr lang="en-ID" dirty="0">
                <a:solidFill>
                  <a:srgbClr val="212121"/>
                </a:solidFill>
                <a:latin typeface="Roboto" panose="02000000000000000000" pitchFamily="2" charset="0"/>
              </a:rPr>
              <a:t> </a:t>
            </a:r>
            <a:r>
              <a:rPr lang="en-ID" dirty="0" err="1">
                <a:solidFill>
                  <a:srgbClr val="212121"/>
                </a:solidFill>
                <a:latin typeface="Roboto" panose="02000000000000000000" pitchFamily="2" charset="0"/>
              </a:rPr>
              <a:t>alasan</a:t>
            </a:r>
            <a:r>
              <a:rPr lang="en-ID" dirty="0">
                <a:solidFill>
                  <a:srgbClr val="212121"/>
                </a:solidFill>
                <a:latin typeface="Roboto" panose="02000000000000000000" pitchFamily="2" charset="0"/>
              </a:rPr>
              <a:t> resign </a:t>
            </a:r>
            <a:r>
              <a:rPr lang="en-ID" dirty="0" err="1">
                <a:solidFill>
                  <a:srgbClr val="212121"/>
                </a:solidFill>
                <a:latin typeface="Roboto" panose="02000000000000000000" pitchFamily="2" charset="0"/>
              </a:rPr>
              <a:t>dari</a:t>
            </a:r>
            <a:r>
              <a:rPr lang="en-ID" dirty="0">
                <a:solidFill>
                  <a:srgbClr val="212121"/>
                </a:solidFill>
                <a:latin typeface="Roboto" panose="02000000000000000000" pitchFamily="2" charset="0"/>
              </a:rPr>
              <a:t> data </a:t>
            </a:r>
            <a:r>
              <a:rPr lang="en-ID" dirty="0" err="1">
                <a:solidFill>
                  <a:srgbClr val="212121"/>
                </a:solidFill>
                <a:latin typeface="Roboto" panose="02000000000000000000" pitchFamily="2" charset="0"/>
              </a:rPr>
              <a:t>karyawan</a:t>
            </a:r>
            <a:r>
              <a:rPr lang="en-ID" dirty="0">
                <a:solidFill>
                  <a:srgbClr val="212121"/>
                </a:solidFill>
                <a:latin typeface="Roboto" panose="02000000000000000000" pitchFamily="2" charset="0"/>
              </a:rPr>
              <a:t> </a:t>
            </a:r>
            <a:r>
              <a:rPr lang="en-ID" b="1" dirty="0">
                <a:solidFill>
                  <a:srgbClr val="212121"/>
                </a:solidFill>
                <a:latin typeface="Roboto" panose="02000000000000000000" pitchFamily="2" charset="0"/>
              </a:rPr>
              <a:t>Data Analyst</a:t>
            </a:r>
            <a:r>
              <a:rPr lang="en-ID" dirty="0">
                <a:solidFill>
                  <a:srgbClr val="212121"/>
                </a:solidFill>
                <a:latin typeface="Roboto" panose="02000000000000000000" pitchFamily="2" charset="0"/>
              </a:rPr>
              <a:t>.</a:t>
            </a:r>
            <a:endParaRPr lang="en-US" dirty="0"/>
          </a:p>
        </p:txBody>
      </p:sp>
    </p:spTree>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0" y="-14775"/>
            <a:ext cx="8180700" cy="523200"/>
          </a:xfrm>
          <a:prstGeom prst="rect">
            <a:avLst/>
          </a:prstGeom>
        </p:spPr>
        <p:txBody>
          <a:bodyPr spcFirstLastPara="1" wrap="square" lIns="91425" tIns="91425" rIns="91425" bIns="91425" anchor="t" anchorCtr="0">
            <a:noAutofit/>
          </a:bodyPr>
          <a:lstStyle/>
          <a:p>
            <a:pPr marL="0" lvl="0" indent="0" algn="ctr" rtl="0">
              <a:spcBef>
                <a:spcPct val="0"/>
              </a:spcBef>
              <a:spcAft>
                <a:spcPct val="0"/>
              </a:spcAft>
              <a:buSzPts val="990"/>
              <a:buNone/>
            </a:pPr>
            <a:r>
              <a:rPr lang="en" sz="1798" b="1">
                <a:latin typeface="Roboto"/>
                <a:ea typeface="Roboto"/>
                <a:cs typeface="Roboto"/>
                <a:sym typeface="Roboto"/>
              </a:rPr>
              <a:t>Resign Reason Analysis for Employee Attrition Management Strategy</a:t>
            </a:r>
            <a:endParaRPr sz="1798" b="1">
              <a:solidFill>
                <a:schemeClr val="lt1"/>
              </a:solidFill>
              <a:latin typeface="Roboto"/>
              <a:ea typeface="Roboto"/>
              <a:cs typeface="Roboto"/>
              <a:sym typeface="Roboto"/>
            </a:endParaRPr>
          </a:p>
        </p:txBody>
      </p:sp>
      <p:sp>
        <p:nvSpPr>
          <p:cNvPr id="5" name="TextBox 4">
            <a:extLst>
              <a:ext uri="{FF2B5EF4-FFF2-40B4-BE49-F238E27FC236}">
                <a16:creationId xmlns:a16="http://schemas.microsoft.com/office/drawing/2014/main" id="{399CA182-84C0-EFC7-F3AB-78B601FBD1D3}"/>
              </a:ext>
            </a:extLst>
          </p:cNvPr>
          <p:cNvSpPr txBox="1"/>
          <p:nvPr/>
        </p:nvSpPr>
        <p:spPr>
          <a:xfrm>
            <a:off x="311700" y="646641"/>
            <a:ext cx="8509571" cy="338554"/>
          </a:xfrm>
          <a:prstGeom prst="rect">
            <a:avLst/>
          </a:prstGeom>
          <a:noFill/>
        </p:spPr>
        <p:txBody>
          <a:bodyPr wrap="square" rtlCol="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600" b="1" err="1"/>
              <a:t>Analisis Tingkat Resign terhadap Pekerjaan Data Analyst</a:t>
            </a:r>
          </a:p>
        </p:txBody>
      </p:sp>
      <p:sp>
        <p:nvSpPr>
          <p:cNvPr id="6" name="TextBox 5">
            <a:extLst>
              <a:ext uri="{FF2B5EF4-FFF2-40B4-BE49-F238E27FC236}">
                <a16:creationId xmlns:a16="http://schemas.microsoft.com/office/drawing/2014/main" id="{2B61C8E6-B800-AF97-B725-B0E5B1AF0A8E}"/>
              </a:ext>
            </a:extLst>
          </p:cNvPr>
          <p:cNvSpPr txBox="1"/>
          <p:nvPr/>
        </p:nvSpPr>
        <p:spPr>
          <a:xfrm>
            <a:off x="4837278" y="1424852"/>
            <a:ext cx="4148417" cy="2708434"/>
          </a:xfrm>
          <a:prstGeom prst="rect">
            <a:avLst/>
          </a:prstGeom>
          <a:noFill/>
        </p:spPr>
        <p:txBody>
          <a:bodyPr wrap="square" rtlCol="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r>
              <a:rPr lang="en-ID" sz="1200" b="0" i="0" dirty="0" err="1">
                <a:solidFill>
                  <a:srgbClr val="212121"/>
                </a:solidFill>
                <a:effectLst/>
                <a:latin typeface="Roboto" panose="02000000000000000000" pitchFamily="2" charset="0"/>
              </a:rPr>
              <a:t>Terlihat</a:t>
            </a:r>
            <a:r>
              <a:rPr lang="en-ID" sz="1200" b="0" i="0" dirty="0">
                <a:solidFill>
                  <a:srgbClr val="212121"/>
                </a:solidFill>
                <a:effectLst/>
                <a:latin typeface="Roboto" panose="02000000000000000000" pitchFamily="2" charset="0"/>
              </a:rPr>
              <a:t> </a:t>
            </a:r>
            <a:r>
              <a:rPr lang="en-ID" sz="1200" b="0" i="0" dirty="0" err="1">
                <a:solidFill>
                  <a:srgbClr val="212121"/>
                </a:solidFill>
                <a:effectLst/>
                <a:latin typeface="Roboto" panose="02000000000000000000" pitchFamily="2" charset="0"/>
              </a:rPr>
              <a:t>bahwa</a:t>
            </a:r>
            <a:r>
              <a:rPr lang="en-ID" sz="1200" b="0" i="0" dirty="0">
                <a:solidFill>
                  <a:srgbClr val="212121"/>
                </a:solidFill>
                <a:effectLst/>
                <a:latin typeface="Roboto" panose="02000000000000000000" pitchFamily="2" charset="0"/>
              </a:rPr>
              <a:t> </a:t>
            </a:r>
            <a:r>
              <a:rPr lang="en-ID" sz="1200" b="0" i="0" dirty="0" err="1">
                <a:solidFill>
                  <a:srgbClr val="212121"/>
                </a:solidFill>
                <a:effectLst/>
                <a:latin typeface="Roboto" panose="02000000000000000000" pitchFamily="2" charset="0"/>
              </a:rPr>
              <a:t>semua</a:t>
            </a:r>
            <a:r>
              <a:rPr lang="en-ID" sz="1200" b="0" i="0" dirty="0">
                <a:solidFill>
                  <a:srgbClr val="212121"/>
                </a:solidFill>
                <a:effectLst/>
                <a:latin typeface="Roboto" panose="02000000000000000000" pitchFamily="2" charset="0"/>
              </a:rPr>
              <a:t> </a:t>
            </a:r>
            <a:r>
              <a:rPr lang="en-ID" sz="1200" b="0" i="0" dirty="0" err="1">
                <a:solidFill>
                  <a:srgbClr val="212121"/>
                </a:solidFill>
                <a:effectLst/>
                <a:latin typeface="Roboto" panose="02000000000000000000" pitchFamily="2" charset="0"/>
              </a:rPr>
              <a:t>karyawan</a:t>
            </a:r>
            <a:r>
              <a:rPr lang="en-ID" sz="1200" b="0" i="0" dirty="0">
                <a:solidFill>
                  <a:srgbClr val="212121"/>
                </a:solidFill>
                <a:effectLst/>
                <a:latin typeface="Roboto" panose="02000000000000000000" pitchFamily="2" charset="0"/>
              </a:rPr>
              <a:t> yang resign pada </a:t>
            </a:r>
            <a:r>
              <a:rPr lang="en-ID" sz="1200" b="0" i="0" dirty="0" err="1">
                <a:solidFill>
                  <a:srgbClr val="212121"/>
                </a:solidFill>
                <a:effectLst/>
                <a:latin typeface="Roboto" panose="02000000000000000000" pitchFamily="2" charset="0"/>
              </a:rPr>
              <a:t>posisi</a:t>
            </a:r>
            <a:r>
              <a:rPr lang="en-ID" sz="1200" b="0" i="0" dirty="0">
                <a:solidFill>
                  <a:srgbClr val="212121"/>
                </a:solidFill>
                <a:effectLst/>
                <a:latin typeface="Roboto" panose="02000000000000000000" pitchFamily="2" charset="0"/>
              </a:rPr>
              <a:t> Data Analyst </a:t>
            </a:r>
            <a:r>
              <a:rPr lang="en-ID" sz="1200" b="0" i="0" dirty="0" err="1">
                <a:solidFill>
                  <a:srgbClr val="212121"/>
                </a:solidFill>
                <a:effectLst/>
                <a:latin typeface="Roboto" panose="02000000000000000000" pitchFamily="2" charset="0"/>
              </a:rPr>
              <a:t>adalah</a:t>
            </a:r>
            <a:r>
              <a:rPr lang="en-ID" sz="1200" b="0" i="0" dirty="0">
                <a:solidFill>
                  <a:srgbClr val="212121"/>
                </a:solidFill>
                <a:effectLst/>
                <a:latin typeface="Roboto" panose="02000000000000000000" pitchFamily="2" charset="0"/>
              </a:rPr>
              <a:t> </a:t>
            </a:r>
            <a:r>
              <a:rPr lang="en-ID" sz="1200" b="0" i="0" dirty="0" err="1">
                <a:solidFill>
                  <a:srgbClr val="212121"/>
                </a:solidFill>
                <a:effectLst/>
                <a:latin typeface="Roboto" panose="02000000000000000000" pitchFamily="2" charset="0"/>
              </a:rPr>
              <a:t>dari</a:t>
            </a:r>
            <a:r>
              <a:rPr lang="en-ID" sz="1200" b="0" i="0" dirty="0">
                <a:solidFill>
                  <a:srgbClr val="212121"/>
                </a:solidFill>
                <a:effectLst/>
                <a:latin typeface="Roboto" panose="02000000000000000000" pitchFamily="2" charset="0"/>
              </a:rPr>
              <a:t> </a:t>
            </a:r>
            <a:r>
              <a:rPr lang="en-ID" sz="1200" b="1" i="0" dirty="0">
                <a:solidFill>
                  <a:srgbClr val="212121"/>
                </a:solidFill>
                <a:effectLst/>
                <a:latin typeface="Roboto" panose="02000000000000000000" pitchFamily="2" charset="0"/>
              </a:rPr>
              <a:t>Fresh Graduate Program</a:t>
            </a:r>
            <a:r>
              <a:rPr lang="en-ID" sz="1200" b="0" i="0" dirty="0">
                <a:solidFill>
                  <a:srgbClr val="212121"/>
                </a:solidFill>
                <a:effectLst/>
                <a:latin typeface="Roboto" panose="02000000000000000000" pitchFamily="2" charset="0"/>
              </a:rPr>
              <a:t> </a:t>
            </a:r>
            <a:r>
              <a:rPr lang="en-ID" sz="1200" b="0" i="0" dirty="0" err="1">
                <a:solidFill>
                  <a:srgbClr val="212121"/>
                </a:solidFill>
                <a:effectLst/>
                <a:latin typeface="Roboto" panose="02000000000000000000" pitchFamily="2" charset="0"/>
              </a:rPr>
              <a:t>dimana</a:t>
            </a:r>
            <a:r>
              <a:rPr lang="en-ID" sz="1200" b="0" i="0" dirty="0">
                <a:solidFill>
                  <a:srgbClr val="212121"/>
                </a:solidFill>
                <a:effectLst/>
                <a:latin typeface="Roboto" panose="02000000000000000000" pitchFamily="2" charset="0"/>
              </a:rPr>
              <a:t> program </a:t>
            </a:r>
            <a:r>
              <a:rPr lang="en-ID" sz="1200" b="0" i="0" dirty="0" err="1">
                <a:solidFill>
                  <a:srgbClr val="212121"/>
                </a:solidFill>
                <a:effectLst/>
                <a:latin typeface="Roboto" panose="02000000000000000000" pitchFamily="2" charset="0"/>
              </a:rPr>
              <a:t>tersebut</a:t>
            </a:r>
            <a:r>
              <a:rPr lang="en-ID" sz="1200" b="0" i="0" dirty="0">
                <a:solidFill>
                  <a:srgbClr val="212121"/>
                </a:solidFill>
                <a:effectLst/>
                <a:latin typeface="Roboto" panose="02000000000000000000" pitchFamily="2" charset="0"/>
              </a:rPr>
              <a:t> juga </a:t>
            </a:r>
            <a:r>
              <a:rPr lang="en-ID" sz="1200" b="0" i="0" dirty="0" err="1">
                <a:solidFill>
                  <a:srgbClr val="212121"/>
                </a:solidFill>
                <a:effectLst/>
                <a:latin typeface="Roboto" panose="02000000000000000000" pitchFamily="2" charset="0"/>
              </a:rPr>
              <a:t>memiliki</a:t>
            </a:r>
            <a:r>
              <a:rPr lang="en-ID" sz="1200" b="0" i="0" dirty="0">
                <a:solidFill>
                  <a:srgbClr val="212121"/>
                </a:solidFill>
                <a:effectLst/>
                <a:latin typeface="Roboto" panose="02000000000000000000" pitchFamily="2" charset="0"/>
              </a:rPr>
              <a:t> </a:t>
            </a:r>
            <a:r>
              <a:rPr lang="en-ID" sz="1200" b="0" i="0" dirty="0" err="1">
                <a:solidFill>
                  <a:srgbClr val="212121"/>
                </a:solidFill>
                <a:effectLst/>
                <a:latin typeface="Roboto" panose="02000000000000000000" pitchFamily="2" charset="0"/>
              </a:rPr>
              <a:t>jumlah</a:t>
            </a:r>
            <a:r>
              <a:rPr lang="en-ID" sz="1200" b="0" i="0" dirty="0">
                <a:solidFill>
                  <a:srgbClr val="212121"/>
                </a:solidFill>
                <a:effectLst/>
                <a:latin typeface="Roboto" panose="02000000000000000000" pitchFamily="2" charset="0"/>
              </a:rPr>
              <a:t> </a:t>
            </a:r>
            <a:r>
              <a:rPr lang="en-ID" sz="1200" b="0" i="0" dirty="0" err="1">
                <a:solidFill>
                  <a:srgbClr val="212121"/>
                </a:solidFill>
                <a:effectLst/>
                <a:latin typeface="Roboto" panose="02000000000000000000" pitchFamily="2" charset="0"/>
              </a:rPr>
              <a:t>karyawan</a:t>
            </a:r>
            <a:r>
              <a:rPr lang="en-ID" sz="1200" b="0" i="0" dirty="0">
                <a:solidFill>
                  <a:srgbClr val="212121"/>
                </a:solidFill>
                <a:effectLst/>
                <a:latin typeface="Roboto" panose="02000000000000000000" pitchFamily="2" charset="0"/>
              </a:rPr>
              <a:t> resign yang </a:t>
            </a:r>
            <a:r>
              <a:rPr lang="en-ID" sz="1200" b="0" i="0" dirty="0" err="1">
                <a:solidFill>
                  <a:srgbClr val="212121"/>
                </a:solidFill>
                <a:effectLst/>
                <a:latin typeface="Roboto" panose="02000000000000000000" pitchFamily="2" charset="0"/>
              </a:rPr>
              <a:t>jauh</a:t>
            </a:r>
            <a:r>
              <a:rPr lang="en-ID" sz="1200" b="0" i="0" dirty="0">
                <a:solidFill>
                  <a:srgbClr val="212121"/>
                </a:solidFill>
                <a:effectLst/>
                <a:latin typeface="Roboto" panose="02000000000000000000" pitchFamily="2" charset="0"/>
              </a:rPr>
              <a:t> </a:t>
            </a:r>
            <a:r>
              <a:rPr lang="en-ID" sz="1200" b="0" i="0" dirty="0" err="1">
                <a:solidFill>
                  <a:srgbClr val="212121"/>
                </a:solidFill>
                <a:effectLst/>
                <a:latin typeface="Roboto" panose="02000000000000000000" pitchFamily="2" charset="0"/>
              </a:rPr>
              <a:t>lebih</a:t>
            </a:r>
            <a:r>
              <a:rPr lang="en-ID" sz="1200" b="0" i="0" dirty="0">
                <a:solidFill>
                  <a:srgbClr val="212121"/>
                </a:solidFill>
                <a:effectLst/>
                <a:latin typeface="Roboto" panose="02000000000000000000" pitchFamily="2" charset="0"/>
              </a:rPr>
              <a:t> </a:t>
            </a:r>
            <a:r>
              <a:rPr lang="en-ID" sz="1200" b="0" i="0" dirty="0" err="1">
                <a:solidFill>
                  <a:srgbClr val="212121"/>
                </a:solidFill>
                <a:effectLst/>
                <a:latin typeface="Roboto" panose="02000000000000000000" pitchFamily="2" charset="0"/>
              </a:rPr>
              <a:t>banyak</a:t>
            </a:r>
            <a:r>
              <a:rPr lang="en-ID" sz="1200" b="0" i="0" dirty="0">
                <a:solidFill>
                  <a:srgbClr val="212121"/>
                </a:solidFill>
                <a:effectLst/>
                <a:latin typeface="Roboto" panose="02000000000000000000" pitchFamily="2" charset="0"/>
              </a:rPr>
              <a:t> </a:t>
            </a:r>
            <a:r>
              <a:rPr lang="en-ID" sz="1200" b="0" i="0" dirty="0" err="1">
                <a:solidFill>
                  <a:srgbClr val="212121"/>
                </a:solidFill>
                <a:effectLst/>
                <a:latin typeface="Roboto" panose="02000000000000000000" pitchFamily="2" charset="0"/>
              </a:rPr>
              <a:t>dibanding</a:t>
            </a:r>
            <a:r>
              <a:rPr lang="en-ID" sz="1200" b="0" i="0" dirty="0">
                <a:solidFill>
                  <a:srgbClr val="212121"/>
                </a:solidFill>
                <a:effectLst/>
                <a:latin typeface="Roboto" panose="02000000000000000000" pitchFamily="2" charset="0"/>
              </a:rPr>
              <a:t> </a:t>
            </a:r>
            <a:r>
              <a:rPr lang="en-ID" sz="1200" b="0" i="0" dirty="0" err="1">
                <a:solidFill>
                  <a:srgbClr val="212121"/>
                </a:solidFill>
                <a:effectLst/>
                <a:latin typeface="Roboto" panose="02000000000000000000" pitchFamily="2" charset="0"/>
              </a:rPr>
              <a:t>jumlah</a:t>
            </a:r>
            <a:r>
              <a:rPr lang="en-ID" sz="1200" b="0" i="0" dirty="0">
                <a:solidFill>
                  <a:srgbClr val="212121"/>
                </a:solidFill>
                <a:effectLst/>
                <a:latin typeface="Roboto" panose="02000000000000000000" pitchFamily="2" charset="0"/>
              </a:rPr>
              <a:t> </a:t>
            </a:r>
            <a:r>
              <a:rPr lang="en-ID" sz="1200" b="0" i="0" dirty="0" err="1">
                <a:solidFill>
                  <a:srgbClr val="212121"/>
                </a:solidFill>
                <a:effectLst/>
                <a:latin typeface="Roboto" panose="02000000000000000000" pitchFamily="2" charset="0"/>
              </a:rPr>
              <a:t>karyawan</a:t>
            </a:r>
            <a:r>
              <a:rPr lang="en-ID" sz="1200" b="0" i="0" dirty="0">
                <a:solidFill>
                  <a:srgbClr val="212121"/>
                </a:solidFill>
                <a:effectLst/>
                <a:latin typeface="Roboto" panose="02000000000000000000" pitchFamily="2" charset="0"/>
              </a:rPr>
              <a:t> yang </a:t>
            </a:r>
            <a:r>
              <a:rPr lang="en-ID" sz="1200" b="0" i="0" dirty="0" err="1">
                <a:solidFill>
                  <a:srgbClr val="212121"/>
                </a:solidFill>
                <a:effectLst/>
                <a:latin typeface="Roboto" panose="02000000000000000000" pitchFamily="2" charset="0"/>
              </a:rPr>
              <a:t>masih</a:t>
            </a:r>
            <a:r>
              <a:rPr lang="en-ID" sz="1200" b="0" i="0" dirty="0">
                <a:solidFill>
                  <a:srgbClr val="212121"/>
                </a:solidFill>
                <a:effectLst/>
                <a:latin typeface="Roboto" panose="02000000000000000000" pitchFamily="2" charset="0"/>
              </a:rPr>
              <a:t> </a:t>
            </a:r>
            <a:r>
              <a:rPr lang="en-ID" sz="1200" b="0" i="0" dirty="0" err="1">
                <a:solidFill>
                  <a:srgbClr val="212121"/>
                </a:solidFill>
                <a:effectLst/>
                <a:latin typeface="Roboto" panose="02000000000000000000" pitchFamily="2" charset="0"/>
              </a:rPr>
              <a:t>bekerja</a:t>
            </a:r>
            <a:r>
              <a:rPr lang="en-ID" sz="1200" b="0" i="0" dirty="0">
                <a:solidFill>
                  <a:srgbClr val="212121"/>
                </a:solidFill>
                <a:effectLst/>
                <a:latin typeface="Roboto" panose="02000000000000000000" pitchFamily="2" charset="0"/>
              </a:rPr>
              <a:t>.</a:t>
            </a:r>
          </a:p>
          <a:p>
            <a:pPr algn="just"/>
            <a:endParaRPr lang="en-ID" sz="1200" dirty="0">
              <a:solidFill>
                <a:srgbClr val="212121"/>
              </a:solidFill>
              <a:latin typeface="Roboto" panose="02000000000000000000" pitchFamily="2" charset="0"/>
            </a:endParaRPr>
          </a:p>
          <a:p>
            <a:pPr algn="just"/>
            <a:br>
              <a:rPr lang="en-ID" sz="1200" dirty="0"/>
            </a:br>
            <a:r>
              <a:rPr lang="en-ID" sz="1200" b="1" i="0" dirty="0" err="1">
                <a:solidFill>
                  <a:srgbClr val="212121"/>
                </a:solidFill>
                <a:effectLst/>
                <a:latin typeface="Roboto" panose="02000000000000000000" pitchFamily="2" charset="0"/>
              </a:rPr>
              <a:t>Rekomendasi</a:t>
            </a:r>
            <a:r>
              <a:rPr lang="en-ID" sz="1200" b="0" i="0" dirty="0">
                <a:solidFill>
                  <a:srgbClr val="212121"/>
                </a:solidFill>
                <a:effectLst/>
                <a:latin typeface="Roboto" panose="02000000000000000000" pitchFamily="2" charset="0"/>
              </a:rPr>
              <a:t>: </a:t>
            </a:r>
            <a:endParaRPr lang="en-ID" sz="1200" dirty="0">
              <a:solidFill>
                <a:srgbClr val="212121"/>
              </a:solidFill>
              <a:latin typeface="Roboto" panose="02000000000000000000" pitchFamily="2" charset="0"/>
              <a:cs typeface="Arial" panose="020B0604020202020204" pitchFamily="34" charset="0"/>
            </a:endParaRPr>
          </a:p>
          <a:p>
            <a:pPr algn="just"/>
            <a:r>
              <a:rPr lang="en-ID" sz="1200" b="0" i="0" dirty="0">
                <a:solidFill>
                  <a:schemeClr val="tx1"/>
                </a:solidFill>
                <a:effectLst/>
                <a:latin typeface="Arial" panose="020B0604020202020204" pitchFamily="34" charset="0"/>
                <a:cs typeface="Arial" panose="020B0604020202020204" pitchFamily="34" charset="0"/>
              </a:rPr>
              <a:t>Perusahaan </a:t>
            </a:r>
            <a:r>
              <a:rPr lang="en-ID" sz="1200" b="0" i="0" dirty="0" err="1">
                <a:solidFill>
                  <a:schemeClr val="tx1"/>
                </a:solidFill>
                <a:effectLst/>
                <a:latin typeface="Arial" panose="020B0604020202020204" pitchFamily="34" charset="0"/>
                <a:cs typeface="Arial" panose="020B0604020202020204" pitchFamily="34" charset="0"/>
              </a:rPr>
              <a:t>dapat</a:t>
            </a:r>
            <a:r>
              <a:rPr lang="en-ID" sz="1200" b="0" i="0" dirty="0">
                <a:solidFill>
                  <a:schemeClr val="tx1"/>
                </a:solidFill>
                <a:effectLst/>
                <a:latin typeface="Arial" panose="020B0604020202020204" pitchFamily="34" charset="0"/>
                <a:cs typeface="Arial" panose="020B0604020202020204" pitchFamily="34" charset="0"/>
              </a:rPr>
              <a:t> </a:t>
            </a:r>
            <a:r>
              <a:rPr lang="en-ID" sz="1200" b="0" i="0" dirty="0" err="1">
                <a:solidFill>
                  <a:schemeClr val="tx1"/>
                </a:solidFill>
                <a:effectLst/>
                <a:latin typeface="Arial" panose="020B0604020202020204" pitchFamily="34" charset="0"/>
                <a:cs typeface="Arial" panose="020B0604020202020204" pitchFamily="34" charset="0"/>
              </a:rPr>
              <a:t>memberikan</a:t>
            </a:r>
            <a:r>
              <a:rPr lang="en-ID" sz="1200" b="0" i="0" dirty="0">
                <a:solidFill>
                  <a:schemeClr val="tx1"/>
                </a:solidFill>
                <a:effectLst/>
                <a:latin typeface="Arial" panose="020B0604020202020204" pitchFamily="34" charset="0"/>
                <a:cs typeface="Arial" panose="020B0604020202020204" pitchFamily="34" charset="0"/>
              </a:rPr>
              <a:t> </a:t>
            </a:r>
            <a:r>
              <a:rPr lang="en-ID" sz="1200" b="0" i="0" dirty="0" err="1">
                <a:solidFill>
                  <a:schemeClr val="tx1"/>
                </a:solidFill>
                <a:effectLst/>
                <a:latin typeface="Arial" panose="020B0604020202020204" pitchFamily="34" charset="0"/>
                <a:cs typeface="Arial" panose="020B0604020202020204" pitchFamily="34" charset="0"/>
              </a:rPr>
              <a:t>kesempatan</a:t>
            </a:r>
            <a:r>
              <a:rPr lang="en-ID" sz="1200" b="0" i="0" dirty="0">
                <a:solidFill>
                  <a:schemeClr val="tx1"/>
                </a:solidFill>
                <a:effectLst/>
                <a:latin typeface="Arial" panose="020B0604020202020204" pitchFamily="34" charset="0"/>
                <a:cs typeface="Arial" panose="020B0604020202020204" pitchFamily="34" charset="0"/>
              </a:rPr>
              <a:t> </a:t>
            </a:r>
            <a:r>
              <a:rPr lang="en-ID" sz="1200" b="0" i="0" dirty="0" err="1">
                <a:solidFill>
                  <a:schemeClr val="tx1"/>
                </a:solidFill>
                <a:effectLst/>
                <a:latin typeface="Arial" panose="020B0604020202020204" pitchFamily="34" charset="0"/>
                <a:cs typeface="Arial" panose="020B0604020202020204" pitchFamily="34" charset="0"/>
              </a:rPr>
              <a:t>pengembangan</a:t>
            </a:r>
            <a:r>
              <a:rPr lang="en-ID" sz="1200" b="0" i="0" dirty="0">
                <a:solidFill>
                  <a:schemeClr val="tx1"/>
                </a:solidFill>
                <a:effectLst/>
                <a:latin typeface="Arial" panose="020B0604020202020204" pitchFamily="34" charset="0"/>
                <a:cs typeface="Arial" panose="020B0604020202020204" pitchFamily="34" charset="0"/>
              </a:rPr>
              <a:t> </a:t>
            </a:r>
            <a:r>
              <a:rPr lang="en-ID" sz="1200" b="0" i="0" dirty="0" err="1">
                <a:solidFill>
                  <a:schemeClr val="tx1"/>
                </a:solidFill>
                <a:effectLst/>
                <a:latin typeface="Arial" panose="020B0604020202020204" pitchFamily="34" charset="0"/>
                <a:cs typeface="Arial" panose="020B0604020202020204" pitchFamily="34" charset="0"/>
              </a:rPr>
              <a:t>diri</a:t>
            </a:r>
            <a:r>
              <a:rPr lang="en-ID" sz="1200" b="0" i="0" dirty="0">
                <a:solidFill>
                  <a:schemeClr val="tx1"/>
                </a:solidFill>
                <a:effectLst/>
                <a:latin typeface="Arial" panose="020B0604020202020204" pitchFamily="34" charset="0"/>
                <a:cs typeface="Arial" panose="020B0604020202020204" pitchFamily="34" charset="0"/>
              </a:rPr>
              <a:t> yang </a:t>
            </a:r>
            <a:r>
              <a:rPr lang="en-ID" sz="1200" b="0" i="0" dirty="0" err="1">
                <a:solidFill>
                  <a:schemeClr val="tx1"/>
                </a:solidFill>
                <a:effectLst/>
                <a:latin typeface="Arial" panose="020B0604020202020204" pitchFamily="34" charset="0"/>
                <a:cs typeface="Arial" panose="020B0604020202020204" pitchFamily="34" charset="0"/>
              </a:rPr>
              <a:t>lebih</a:t>
            </a:r>
            <a:r>
              <a:rPr lang="en-ID" sz="1200" b="0" i="0" dirty="0">
                <a:solidFill>
                  <a:schemeClr val="tx1"/>
                </a:solidFill>
                <a:effectLst/>
                <a:latin typeface="Arial" panose="020B0604020202020204" pitchFamily="34" charset="0"/>
                <a:cs typeface="Arial" panose="020B0604020202020204" pitchFamily="34" charset="0"/>
              </a:rPr>
              <a:t> </a:t>
            </a:r>
            <a:r>
              <a:rPr lang="en-ID" sz="1200" b="0" i="0" dirty="0" err="1">
                <a:solidFill>
                  <a:schemeClr val="tx1"/>
                </a:solidFill>
                <a:effectLst/>
                <a:latin typeface="Arial" panose="020B0604020202020204" pitchFamily="34" charset="0"/>
                <a:cs typeface="Arial" panose="020B0604020202020204" pitchFamily="34" charset="0"/>
              </a:rPr>
              <a:t>baik</a:t>
            </a:r>
            <a:r>
              <a:rPr lang="en-ID" sz="1200" b="0" i="0" dirty="0">
                <a:solidFill>
                  <a:schemeClr val="tx1"/>
                </a:solidFill>
                <a:effectLst/>
                <a:latin typeface="Arial" panose="020B0604020202020204" pitchFamily="34" charset="0"/>
                <a:cs typeface="Arial" panose="020B0604020202020204" pitchFamily="34" charset="0"/>
              </a:rPr>
              <a:t> </a:t>
            </a:r>
            <a:r>
              <a:rPr lang="en-ID" sz="1200" b="0" i="0" dirty="0" err="1">
                <a:solidFill>
                  <a:schemeClr val="tx1"/>
                </a:solidFill>
                <a:effectLst/>
                <a:latin typeface="Arial" panose="020B0604020202020204" pitchFamily="34" charset="0"/>
                <a:cs typeface="Arial" panose="020B0604020202020204" pitchFamily="34" charset="0"/>
              </a:rPr>
              <a:t>seperti</a:t>
            </a:r>
            <a:r>
              <a:rPr lang="en-ID" sz="1200" b="0" i="0" dirty="0">
                <a:solidFill>
                  <a:schemeClr val="tx1"/>
                </a:solidFill>
                <a:effectLst/>
                <a:latin typeface="Arial" panose="020B0604020202020204" pitchFamily="34" charset="0"/>
                <a:cs typeface="Arial" panose="020B0604020202020204" pitchFamily="34" charset="0"/>
              </a:rPr>
              <a:t> </a:t>
            </a:r>
            <a:r>
              <a:rPr lang="en-ID" sz="1200" b="0" i="0" dirty="0" err="1">
                <a:solidFill>
                  <a:schemeClr val="tx1"/>
                </a:solidFill>
                <a:effectLst/>
                <a:latin typeface="Arial" panose="020B0604020202020204" pitchFamily="34" charset="0"/>
                <a:cs typeface="Arial" panose="020B0604020202020204" pitchFamily="34" charset="0"/>
              </a:rPr>
              <a:t>menyediakan</a:t>
            </a:r>
            <a:r>
              <a:rPr lang="en-ID" sz="1200" b="0" i="0" dirty="0">
                <a:solidFill>
                  <a:schemeClr val="tx1"/>
                </a:solidFill>
                <a:effectLst/>
                <a:latin typeface="Arial" panose="020B0604020202020204" pitchFamily="34" charset="0"/>
                <a:cs typeface="Arial" panose="020B0604020202020204" pitchFamily="34" charset="0"/>
              </a:rPr>
              <a:t> training di </a:t>
            </a:r>
            <a:r>
              <a:rPr lang="en-ID" sz="1200" b="0" i="0" dirty="0" err="1">
                <a:solidFill>
                  <a:schemeClr val="tx1"/>
                </a:solidFill>
                <a:effectLst/>
                <a:latin typeface="Arial" panose="020B0604020202020204" pitchFamily="34" charset="0"/>
                <a:cs typeface="Arial" panose="020B0604020202020204" pitchFamily="34" charset="0"/>
              </a:rPr>
              <a:t>setiap</a:t>
            </a:r>
            <a:r>
              <a:rPr lang="en-ID" sz="1200" b="0" i="0" dirty="0">
                <a:solidFill>
                  <a:schemeClr val="tx1"/>
                </a:solidFill>
                <a:effectLst/>
                <a:latin typeface="Arial" panose="020B0604020202020204" pitchFamily="34" charset="0"/>
                <a:cs typeface="Arial" panose="020B0604020202020204" pitchFamily="34" charset="0"/>
              </a:rPr>
              <a:t> divisi </a:t>
            </a:r>
            <a:r>
              <a:rPr lang="en-ID" sz="1200" b="0" i="0" dirty="0" err="1">
                <a:solidFill>
                  <a:schemeClr val="tx1"/>
                </a:solidFill>
                <a:effectLst/>
                <a:latin typeface="Arial" panose="020B0604020202020204" pitchFamily="34" charset="0"/>
                <a:cs typeface="Arial" panose="020B0604020202020204" pitchFamily="34" charset="0"/>
              </a:rPr>
              <a:t>khususnya</a:t>
            </a:r>
            <a:r>
              <a:rPr lang="en-ID" sz="1200" b="0" i="0" dirty="0">
                <a:solidFill>
                  <a:schemeClr val="tx1"/>
                </a:solidFill>
                <a:effectLst/>
                <a:latin typeface="Arial" panose="020B0604020202020204" pitchFamily="34" charset="0"/>
                <a:cs typeface="Arial" panose="020B0604020202020204" pitchFamily="34" charset="0"/>
              </a:rPr>
              <a:t> </a:t>
            </a:r>
            <a:r>
              <a:rPr lang="en-ID" sz="1200" b="0" i="0" dirty="0" err="1">
                <a:solidFill>
                  <a:schemeClr val="tx1"/>
                </a:solidFill>
                <a:effectLst/>
                <a:latin typeface="Arial" panose="020B0604020202020204" pitchFamily="34" charset="0"/>
                <a:cs typeface="Arial" panose="020B0604020202020204" pitchFamily="34" charset="0"/>
              </a:rPr>
              <a:t>kepada</a:t>
            </a:r>
            <a:r>
              <a:rPr lang="en-ID" sz="1200" b="0" i="0" dirty="0">
                <a:solidFill>
                  <a:schemeClr val="tx1"/>
                </a:solidFill>
                <a:effectLst/>
                <a:latin typeface="Arial" panose="020B0604020202020204" pitchFamily="34" charset="0"/>
                <a:cs typeface="Arial" panose="020B0604020202020204" pitchFamily="34" charset="0"/>
              </a:rPr>
              <a:t> </a:t>
            </a:r>
            <a:r>
              <a:rPr lang="en-ID" sz="1200" b="0" i="0" dirty="0" err="1">
                <a:solidFill>
                  <a:schemeClr val="tx1"/>
                </a:solidFill>
                <a:effectLst/>
                <a:latin typeface="Arial" panose="020B0604020202020204" pitchFamily="34" charset="0"/>
                <a:cs typeface="Arial" panose="020B0604020202020204" pitchFamily="34" charset="0"/>
              </a:rPr>
              <a:t>karyawan</a:t>
            </a:r>
            <a:r>
              <a:rPr lang="en-ID" sz="1200" b="0" i="0" dirty="0">
                <a:solidFill>
                  <a:schemeClr val="tx1"/>
                </a:solidFill>
                <a:effectLst/>
                <a:latin typeface="Arial" panose="020B0604020202020204" pitchFamily="34" charset="0"/>
                <a:cs typeface="Arial" panose="020B0604020202020204" pitchFamily="34" charset="0"/>
              </a:rPr>
              <a:t> </a:t>
            </a:r>
            <a:r>
              <a:rPr lang="en-ID" sz="1200" b="0" i="0" dirty="0" err="1">
                <a:solidFill>
                  <a:schemeClr val="tx1"/>
                </a:solidFill>
                <a:effectLst/>
                <a:latin typeface="Arial" panose="020B0604020202020204" pitchFamily="34" charset="0"/>
                <a:cs typeface="Arial" panose="020B0604020202020204" pitchFamily="34" charset="0"/>
              </a:rPr>
              <a:t>baru</a:t>
            </a:r>
            <a:r>
              <a:rPr lang="en-ID" sz="1200" b="0" i="0" dirty="0">
                <a:solidFill>
                  <a:schemeClr val="tx1"/>
                </a:solidFill>
                <a:effectLst/>
                <a:latin typeface="Arial" panose="020B0604020202020204" pitchFamily="34" charset="0"/>
                <a:cs typeface="Arial" panose="020B0604020202020204" pitchFamily="34" charset="0"/>
              </a:rPr>
              <a:t> </a:t>
            </a:r>
            <a:r>
              <a:rPr lang="en-ID" sz="1200" b="0" i="0" dirty="0" err="1">
                <a:solidFill>
                  <a:schemeClr val="tx1"/>
                </a:solidFill>
                <a:effectLst/>
                <a:latin typeface="Arial" panose="020B0604020202020204" pitchFamily="34" charset="0"/>
                <a:cs typeface="Arial" panose="020B0604020202020204" pitchFamily="34" charset="0"/>
              </a:rPr>
              <a:t>memberikan</a:t>
            </a:r>
            <a:r>
              <a:rPr lang="en-ID" sz="1200" b="0" i="0" dirty="0">
                <a:solidFill>
                  <a:schemeClr val="tx1"/>
                </a:solidFill>
                <a:effectLst/>
                <a:latin typeface="Arial" panose="020B0604020202020204" pitchFamily="34" charset="0"/>
                <a:cs typeface="Arial" panose="020B0604020202020204" pitchFamily="34" charset="0"/>
              </a:rPr>
              <a:t> </a:t>
            </a:r>
            <a:r>
              <a:rPr lang="en-ID" sz="1200" b="0" i="0" dirty="0" err="1">
                <a:solidFill>
                  <a:schemeClr val="tx1"/>
                </a:solidFill>
                <a:effectLst/>
                <a:latin typeface="Arial" panose="020B0604020202020204" pitchFamily="34" charset="0"/>
                <a:cs typeface="Arial" panose="020B0604020202020204" pitchFamily="34" charset="0"/>
              </a:rPr>
              <a:t>tawaran</a:t>
            </a:r>
            <a:r>
              <a:rPr lang="en-ID" sz="1200" b="0" i="0" dirty="0">
                <a:solidFill>
                  <a:schemeClr val="tx1"/>
                </a:solidFill>
                <a:effectLst/>
                <a:latin typeface="Arial" panose="020B0604020202020204" pitchFamily="34" charset="0"/>
                <a:cs typeface="Arial" panose="020B0604020202020204" pitchFamily="34" charset="0"/>
              </a:rPr>
              <a:t> </a:t>
            </a:r>
            <a:r>
              <a:rPr lang="en-ID" sz="1200" b="0" i="0" dirty="0" err="1">
                <a:solidFill>
                  <a:schemeClr val="tx1"/>
                </a:solidFill>
                <a:effectLst/>
                <a:latin typeface="Arial" panose="020B0604020202020204" pitchFamily="34" charset="0"/>
                <a:cs typeface="Arial" panose="020B0604020202020204" pitchFamily="34" charset="0"/>
              </a:rPr>
              <a:t>gaji</a:t>
            </a:r>
            <a:r>
              <a:rPr lang="en-ID" sz="1200" b="0" i="0" dirty="0">
                <a:solidFill>
                  <a:schemeClr val="tx1"/>
                </a:solidFill>
                <a:effectLst/>
                <a:latin typeface="Arial" panose="020B0604020202020204" pitchFamily="34" charset="0"/>
                <a:cs typeface="Arial" panose="020B0604020202020204" pitchFamily="34" charset="0"/>
              </a:rPr>
              <a:t> dan benefit yang </a:t>
            </a:r>
            <a:r>
              <a:rPr lang="en-ID" sz="1200" b="0" i="0" dirty="0" err="1">
                <a:solidFill>
                  <a:schemeClr val="tx1"/>
                </a:solidFill>
                <a:effectLst/>
                <a:latin typeface="Arial" panose="020B0604020202020204" pitchFamily="34" charset="0"/>
                <a:cs typeface="Arial" panose="020B0604020202020204" pitchFamily="34" charset="0"/>
              </a:rPr>
              <a:t>lebih</a:t>
            </a:r>
            <a:r>
              <a:rPr lang="en-ID" sz="1200" b="0" i="0" dirty="0">
                <a:solidFill>
                  <a:schemeClr val="tx1"/>
                </a:solidFill>
                <a:effectLst/>
                <a:latin typeface="Arial" panose="020B0604020202020204" pitchFamily="34" charset="0"/>
                <a:cs typeface="Arial" panose="020B0604020202020204" pitchFamily="34" charset="0"/>
              </a:rPr>
              <a:t> </a:t>
            </a:r>
            <a:r>
              <a:rPr lang="en-ID" sz="1200" b="0" i="0" dirty="0" err="1">
                <a:solidFill>
                  <a:schemeClr val="tx1"/>
                </a:solidFill>
                <a:effectLst/>
                <a:latin typeface="Arial" panose="020B0604020202020204" pitchFamily="34" charset="0"/>
                <a:cs typeface="Arial" panose="020B0604020202020204" pitchFamily="34" charset="0"/>
              </a:rPr>
              <a:t>kompetitif</a:t>
            </a:r>
            <a:r>
              <a:rPr lang="en-ID" sz="1200" b="0" i="0" dirty="0">
                <a:solidFill>
                  <a:schemeClr val="tx1"/>
                </a:solidFill>
                <a:effectLst/>
                <a:latin typeface="Arial" panose="020B0604020202020204" pitchFamily="34" charset="0"/>
                <a:cs typeface="Arial" panose="020B0604020202020204" pitchFamily="34" charset="0"/>
              </a:rPr>
              <a:t> </a:t>
            </a:r>
            <a:r>
              <a:rPr lang="en-ID" sz="1200" b="0" i="0" dirty="0" err="1">
                <a:solidFill>
                  <a:schemeClr val="tx1"/>
                </a:solidFill>
                <a:effectLst/>
                <a:latin typeface="Arial" panose="020B0604020202020204" pitchFamily="34" charset="0"/>
                <a:cs typeface="Arial" panose="020B0604020202020204" pitchFamily="34" charset="0"/>
              </a:rPr>
              <a:t>kepada</a:t>
            </a:r>
            <a:r>
              <a:rPr lang="en-ID" sz="1200" b="0" i="0" dirty="0">
                <a:solidFill>
                  <a:schemeClr val="tx1"/>
                </a:solidFill>
                <a:effectLst/>
                <a:latin typeface="Arial" panose="020B0604020202020204" pitchFamily="34" charset="0"/>
                <a:cs typeface="Arial" panose="020B0604020202020204" pitchFamily="34" charset="0"/>
              </a:rPr>
              <a:t> </a:t>
            </a:r>
            <a:r>
              <a:rPr lang="en-ID" sz="1200" b="0" i="0" dirty="0" err="1">
                <a:solidFill>
                  <a:schemeClr val="tx1"/>
                </a:solidFill>
                <a:effectLst/>
                <a:latin typeface="Arial" panose="020B0604020202020204" pitchFamily="34" charset="0"/>
                <a:cs typeface="Arial" panose="020B0604020202020204" pitchFamily="34" charset="0"/>
              </a:rPr>
              <a:t>karyawan</a:t>
            </a:r>
            <a:r>
              <a:rPr lang="en-ID" sz="1200" b="0" i="0" dirty="0">
                <a:solidFill>
                  <a:schemeClr val="tx1"/>
                </a:solidFill>
                <a:effectLst/>
                <a:latin typeface="Arial" panose="020B0604020202020204" pitchFamily="34" charset="0"/>
                <a:cs typeface="Arial" panose="020B0604020202020204" pitchFamily="34" charset="0"/>
              </a:rPr>
              <a:t> </a:t>
            </a:r>
            <a:r>
              <a:rPr lang="en-ID" sz="1200" b="0" i="0" dirty="0" err="1">
                <a:solidFill>
                  <a:schemeClr val="tx1"/>
                </a:solidFill>
                <a:effectLst/>
                <a:latin typeface="Arial" panose="020B0604020202020204" pitchFamily="34" charset="0"/>
                <a:cs typeface="Arial" panose="020B0604020202020204" pitchFamily="34" charset="0"/>
              </a:rPr>
              <a:t>khususnya</a:t>
            </a:r>
            <a:r>
              <a:rPr lang="en-ID" sz="1200" b="0" i="0" dirty="0">
                <a:solidFill>
                  <a:schemeClr val="tx1"/>
                </a:solidFill>
                <a:effectLst/>
                <a:latin typeface="Arial" panose="020B0604020202020204" pitchFamily="34" charset="0"/>
                <a:cs typeface="Arial" panose="020B0604020202020204" pitchFamily="34" charset="0"/>
              </a:rPr>
              <a:t> program fresh graduate, </a:t>
            </a:r>
            <a:r>
              <a:rPr lang="en-ID" sz="1200" b="0" i="0" dirty="0" err="1">
                <a:solidFill>
                  <a:schemeClr val="tx1"/>
                </a:solidFill>
                <a:effectLst/>
                <a:latin typeface="Arial" panose="020B0604020202020204" pitchFamily="34" charset="0"/>
                <a:cs typeface="Arial" panose="020B0604020202020204" pitchFamily="34" charset="0"/>
              </a:rPr>
              <a:t>serta</a:t>
            </a:r>
            <a:r>
              <a:rPr lang="en-ID" sz="1200" b="0" i="0" dirty="0">
                <a:solidFill>
                  <a:schemeClr val="tx1"/>
                </a:solidFill>
                <a:effectLst/>
                <a:latin typeface="Arial" panose="020B0604020202020204" pitchFamily="34" charset="0"/>
                <a:cs typeface="Arial" panose="020B0604020202020204" pitchFamily="34" charset="0"/>
              </a:rPr>
              <a:t> </a:t>
            </a:r>
            <a:r>
              <a:rPr lang="en-ID" sz="1200" b="0" i="0" dirty="0" err="1">
                <a:solidFill>
                  <a:schemeClr val="tx1"/>
                </a:solidFill>
                <a:effectLst/>
                <a:latin typeface="Arial" panose="020B0604020202020204" pitchFamily="34" charset="0"/>
                <a:cs typeface="Arial" panose="020B0604020202020204" pitchFamily="34" charset="0"/>
              </a:rPr>
              <a:t>menciptakan</a:t>
            </a:r>
            <a:r>
              <a:rPr lang="en-ID" sz="1200" b="0" i="0" dirty="0">
                <a:solidFill>
                  <a:schemeClr val="tx1"/>
                </a:solidFill>
                <a:effectLst/>
                <a:latin typeface="Arial" panose="020B0604020202020204" pitchFamily="34" charset="0"/>
                <a:cs typeface="Arial" panose="020B0604020202020204" pitchFamily="34" charset="0"/>
              </a:rPr>
              <a:t> </a:t>
            </a:r>
            <a:r>
              <a:rPr lang="en-ID" sz="1200" b="0" i="0" dirty="0" err="1">
                <a:solidFill>
                  <a:schemeClr val="tx1"/>
                </a:solidFill>
                <a:effectLst/>
                <a:latin typeface="Arial" panose="020B0604020202020204" pitchFamily="34" charset="0"/>
                <a:cs typeface="Arial" panose="020B0604020202020204" pitchFamily="34" charset="0"/>
              </a:rPr>
              <a:t>lingkungan</a:t>
            </a:r>
            <a:r>
              <a:rPr lang="en-ID" sz="1200" b="0" i="0" dirty="0">
                <a:solidFill>
                  <a:schemeClr val="tx1"/>
                </a:solidFill>
                <a:effectLst/>
                <a:latin typeface="Arial" panose="020B0604020202020204" pitchFamily="34" charset="0"/>
                <a:cs typeface="Arial" panose="020B0604020202020204" pitchFamily="34" charset="0"/>
              </a:rPr>
              <a:t> </a:t>
            </a:r>
            <a:r>
              <a:rPr lang="en-ID" sz="1200" b="0" i="0" dirty="0" err="1">
                <a:solidFill>
                  <a:schemeClr val="tx1"/>
                </a:solidFill>
                <a:effectLst/>
                <a:latin typeface="Arial" panose="020B0604020202020204" pitchFamily="34" charset="0"/>
                <a:cs typeface="Arial" panose="020B0604020202020204" pitchFamily="34" charset="0"/>
              </a:rPr>
              <a:t>kerja</a:t>
            </a:r>
            <a:r>
              <a:rPr lang="en-ID" sz="1200" b="0" i="0" dirty="0">
                <a:solidFill>
                  <a:schemeClr val="tx1"/>
                </a:solidFill>
                <a:effectLst/>
                <a:latin typeface="Arial" panose="020B0604020202020204" pitchFamily="34" charset="0"/>
                <a:cs typeface="Arial" panose="020B0604020202020204" pitchFamily="34" charset="0"/>
              </a:rPr>
              <a:t> yang </a:t>
            </a:r>
            <a:r>
              <a:rPr lang="en-ID" sz="1200" b="0" i="0" dirty="0" err="1">
                <a:solidFill>
                  <a:schemeClr val="tx1"/>
                </a:solidFill>
                <a:effectLst/>
                <a:latin typeface="Arial" panose="020B0604020202020204" pitchFamily="34" charset="0"/>
                <a:cs typeface="Arial" panose="020B0604020202020204" pitchFamily="34" charset="0"/>
              </a:rPr>
              <a:t>lebih</a:t>
            </a:r>
            <a:r>
              <a:rPr lang="en-ID" sz="1200" b="0" i="0" dirty="0">
                <a:solidFill>
                  <a:schemeClr val="tx1"/>
                </a:solidFill>
                <a:effectLst/>
                <a:latin typeface="Arial" panose="020B0604020202020204" pitchFamily="34" charset="0"/>
                <a:cs typeface="Arial" panose="020B0604020202020204" pitchFamily="34" charset="0"/>
              </a:rPr>
              <a:t> </a:t>
            </a:r>
            <a:r>
              <a:rPr lang="en-ID" sz="1200" b="0" i="0" dirty="0" err="1">
                <a:solidFill>
                  <a:schemeClr val="tx1"/>
                </a:solidFill>
                <a:effectLst/>
                <a:latin typeface="Arial" panose="020B0604020202020204" pitchFamily="34" charset="0"/>
                <a:cs typeface="Arial" panose="020B0604020202020204" pitchFamily="34" charset="0"/>
              </a:rPr>
              <a:t>suportif</a:t>
            </a:r>
            <a:r>
              <a:rPr lang="en-ID" sz="1200" b="0" i="0" dirty="0">
                <a:solidFill>
                  <a:schemeClr val="tx1"/>
                </a:solidFill>
                <a:effectLst/>
                <a:latin typeface="Arial" panose="020B0604020202020204" pitchFamily="34" charset="0"/>
                <a:cs typeface="Arial" panose="020B0604020202020204" pitchFamily="34" charset="0"/>
              </a:rPr>
              <a:t>.</a:t>
            </a:r>
            <a:endParaRPr lang="en-US" sz="1200" dirty="0">
              <a:solidFill>
                <a:schemeClr val="tx1"/>
              </a:solidFill>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B65D0373-1EDA-AE3B-11B6-A110697568E4}"/>
              </a:ext>
            </a:extLst>
          </p:cNvPr>
          <p:cNvSpPr txBox="1"/>
          <p:nvPr/>
        </p:nvSpPr>
        <p:spPr>
          <a:xfrm>
            <a:off x="311700" y="1051135"/>
            <a:ext cx="3200400" cy="307777"/>
          </a:xfrm>
          <a:prstGeom prst="rect">
            <a:avLst/>
          </a:prstGeom>
          <a:noFill/>
        </p:spPr>
        <p:txBody>
          <a:bodyPr wrap="square" rtlCol="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r>
              <a:rPr lang="en-ID" sz="1400" b="0" i="0">
                <a:solidFill>
                  <a:srgbClr val="212121"/>
                </a:solidFill>
                <a:effectLst/>
                <a:latin typeface="Roboto" panose="02000000000000000000" pitchFamily="2" charset="0"/>
              </a:rPr>
              <a:t>1. Jenjang Karir</a:t>
            </a:r>
            <a:endParaRPr lang="en-US" sz="1100"/>
          </a:p>
        </p:txBody>
      </p:sp>
      <p:pic>
        <p:nvPicPr>
          <p:cNvPr id="2" name="Picture 1">
            <a:extLst>
              <a:ext uri="{FF2B5EF4-FFF2-40B4-BE49-F238E27FC236}">
                <a16:creationId xmlns:a16="http://schemas.microsoft.com/office/drawing/2014/main" id="{DEE32BF9-8CBE-DDEE-9538-94FC695F12D5}"/>
              </a:ext>
            </a:extLst>
          </p:cNvPr>
          <p:cNvPicPr>
            <a:picLocks noChangeAspect="1"/>
          </p:cNvPicPr>
          <p:nvPr/>
        </p:nvPicPr>
        <p:blipFill>
          <a:blip r:embed="rId3"/>
          <a:stretch>
            <a:fillRect/>
          </a:stretch>
        </p:blipFill>
        <p:spPr>
          <a:xfrm>
            <a:off x="395535" y="1424852"/>
            <a:ext cx="4148417" cy="2743962"/>
          </a:xfrm>
          <a:prstGeom prst="rect">
            <a:avLst/>
          </a:prstGeom>
        </p:spPr>
      </p:pic>
    </p:spTree>
    <p:extLst>
      <p:ext uri="{BB962C8B-B14F-4D97-AF65-F5344CB8AC3E}">
        <p14:creationId xmlns:p14="http://schemas.microsoft.com/office/powerpoint/2010/main" val="3181087044"/>
      </p:ext>
    </p:extLst>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AS_NET" val="6.0.22"/>
  <p:tag name="AS_OS" val="Unix 6.2.0.1012"/>
  <p:tag name="AS_RELEASE_DATE" val="2023.01.14"/>
  <p:tag name="AS_TITLE" val="Aspose.Slides for .NET5"/>
  <p:tag name="AS_VERSION" val="23.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Arial"/>
        <a:cs typeface="Arial"/>
        <a:font script="Jpan" typeface="ＭＳ%20Ｐゴシック"/>
        <a:font script="Hang" typeface="맑은%20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a:cs typeface="Arial"/>
        <a:font script="Jpan" typeface="ＭＳ%20Ｐゴシック"/>
        <a:font script="Hang" typeface="맑은%20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light-2">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imple-light-2">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simple-light-2 override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96</TotalTime>
  <Words>1527</Words>
  <Application>Microsoft Macintosh PowerPoint</Application>
  <PresentationFormat>On-screen Show (16:9)</PresentationFormat>
  <Paragraphs>114</Paragraphs>
  <Slides>22</Slides>
  <Notes>22</Notes>
  <HiddenSlides>0</HiddenSlides>
  <MMClips>0</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22</vt:i4>
      </vt:variant>
    </vt:vector>
  </HeadingPairs>
  <TitlesOfParts>
    <vt:vector size="32" baseType="lpstr">
      <vt:lpstr>Dosis</vt:lpstr>
      <vt:lpstr>Montserrat</vt:lpstr>
      <vt:lpstr>Poppins Medium</vt:lpstr>
      <vt:lpstr>Roboto</vt:lpstr>
      <vt:lpstr>Calibri</vt:lpstr>
      <vt:lpstr>Nunito</vt:lpstr>
      <vt:lpstr>Arial</vt:lpstr>
      <vt:lpstr>Office Theme</vt:lpstr>
      <vt:lpstr>simple-light-2</vt:lpstr>
      <vt:lpstr>simple-light-2</vt:lpstr>
      <vt:lpstr>Improving Employee Retention by Predicting Employee Attrition Using Machine Learning</vt:lpstr>
      <vt:lpstr>Overview</vt:lpstr>
      <vt:lpstr>Data Preprocessing</vt:lpstr>
      <vt:lpstr>Data Preprocessing</vt:lpstr>
      <vt:lpstr>Data Preprocessing</vt:lpstr>
      <vt:lpstr>Data Preprocessing</vt:lpstr>
      <vt:lpstr>Annual Report on Employee Number Changes </vt:lpstr>
      <vt:lpstr>Resign Reason Analysis for Employee Attrition Management Strategy</vt:lpstr>
      <vt:lpstr>Resign Reason Analysis for Employee Attrition Management Strategy</vt:lpstr>
      <vt:lpstr>Resign Reason Analysis for Employee Attrition Management Strategy</vt:lpstr>
      <vt:lpstr>Resign Reason Analysis for Employee Attrition Management Strategy</vt:lpstr>
      <vt:lpstr>Build an Automated Resignation Behavior Prediction using Machine Learning</vt:lpstr>
      <vt:lpstr>Build an Automated Resignation Behavior Prediction using Machine Learning </vt:lpstr>
      <vt:lpstr>Build an Automated Resignation Behavior Prediction using Machine Learning </vt:lpstr>
      <vt:lpstr>Build an Automated Resignation Behavior Prediction using Machine Learning </vt:lpstr>
      <vt:lpstr>Build an Automated Resignation Behavior Prediction using Machine Learning </vt:lpstr>
      <vt:lpstr>Build an Automated Resignation Behavior Prediction using Machine Learning </vt:lpstr>
      <vt:lpstr>Build an Automated Resignation Behavior Prediction using Machine Learning </vt:lpstr>
      <vt:lpstr>Build an Automated Resignation Behavior Prediction using Machine Learning </vt:lpstr>
      <vt:lpstr>Presenting Machine Learning Products to the Business Users</vt:lpstr>
      <vt:lpstr>Presenting Machine Learning Products to the Business Users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Improving Employee Retention by Predicting Employee Attrition Using Machine Learning</dc:title>
  <cp:lastModifiedBy>kirey.ey11@gmail.com</cp:lastModifiedBy>
  <cp:revision>2</cp:revision>
  <cp:lastPrinted>2023-10-18T14:03:51Z</cp:lastPrinted>
  <dcterms:created xsi:type="dcterms:W3CDTF">2023-10-18T14:03:51Z</dcterms:created>
  <dcterms:modified xsi:type="dcterms:W3CDTF">2023-10-18T15:39:08Z</dcterms:modified>
</cp:coreProperties>
</file>